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 id="2147483721" r:id="rId5"/>
    <p:sldMasterId id="2147483733" r:id="rId6"/>
    <p:sldMasterId id="2147483746" r:id="rId7"/>
    <p:sldMasterId id="2147483761" r:id="rId8"/>
    <p:sldMasterId id="2147483774" r:id="rId9"/>
    <p:sldMasterId id="2147483789" r:id="rId10"/>
    <p:sldMasterId id="2147483802" r:id="rId11"/>
    <p:sldMasterId id="2147483814" r:id="rId12"/>
    <p:sldMasterId id="2147483827" r:id="rId13"/>
    <p:sldMasterId id="2147483840" r:id="rId14"/>
    <p:sldMasterId id="2147483858" r:id="rId15"/>
    <p:sldMasterId id="2147483860" r:id="rId16"/>
    <p:sldMasterId id="2147483872" r:id="rId17"/>
    <p:sldMasterId id="2147483878" r:id="rId18"/>
  </p:sldMasterIdLst>
  <p:notesMasterIdLst>
    <p:notesMasterId r:id="rId77"/>
  </p:notesMasterIdLst>
  <p:sldIdLst>
    <p:sldId id="256"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299" r:id="rId62"/>
    <p:sldId id="300" r:id="rId63"/>
    <p:sldId id="301" r:id="rId64"/>
    <p:sldId id="302" r:id="rId65"/>
    <p:sldId id="303" r:id="rId66"/>
    <p:sldId id="304" r:id="rId67"/>
    <p:sldId id="305" r:id="rId68"/>
    <p:sldId id="306" r:id="rId69"/>
    <p:sldId id="307" r:id="rId70"/>
    <p:sldId id="308" r:id="rId71"/>
    <p:sldId id="309" r:id="rId72"/>
    <p:sldId id="310" r:id="rId73"/>
    <p:sldId id="311" r:id="rId74"/>
    <p:sldId id="312" r:id="rId75"/>
    <p:sldId id="314" r:id="rId76"/>
  </p:sldIdLst>
  <p:sldSz cx="9144000" cy="5143500" type="screen16x9"/>
  <p:notesSz cx="6858000" cy="9144000"/>
  <p:defaultTextStyle>
    <a:defPPr>
      <a:defRPr lang="en-US"/>
    </a:defPPr>
    <a:lvl1pPr marL="0" algn="l" defTabSz="912600" rtl="0" eaLnBrk="1" latinLnBrk="0" hangingPunct="1">
      <a:defRPr sz="1800" kern="1200">
        <a:solidFill>
          <a:schemeClr val="tx1"/>
        </a:solidFill>
        <a:latin typeface="+mn-lt"/>
        <a:ea typeface="+mn-ea"/>
        <a:cs typeface="+mn-cs"/>
      </a:defRPr>
    </a:lvl1pPr>
    <a:lvl2pPr marL="456242" algn="l" defTabSz="912600" rtl="0" eaLnBrk="1" latinLnBrk="0" hangingPunct="1">
      <a:defRPr sz="1800" kern="1200">
        <a:solidFill>
          <a:schemeClr val="tx1"/>
        </a:solidFill>
        <a:latin typeface="+mn-lt"/>
        <a:ea typeface="+mn-ea"/>
        <a:cs typeface="+mn-cs"/>
      </a:defRPr>
    </a:lvl2pPr>
    <a:lvl3pPr marL="912600" algn="l" defTabSz="912600" rtl="0" eaLnBrk="1" latinLnBrk="0" hangingPunct="1">
      <a:defRPr sz="1800" kern="1200">
        <a:solidFill>
          <a:schemeClr val="tx1"/>
        </a:solidFill>
        <a:latin typeface="+mn-lt"/>
        <a:ea typeface="+mn-ea"/>
        <a:cs typeface="+mn-cs"/>
      </a:defRPr>
    </a:lvl3pPr>
    <a:lvl4pPr marL="1368880" algn="l" defTabSz="912600" rtl="0" eaLnBrk="1" latinLnBrk="0" hangingPunct="1">
      <a:defRPr sz="1800" kern="1200">
        <a:solidFill>
          <a:schemeClr val="tx1"/>
        </a:solidFill>
        <a:latin typeface="+mn-lt"/>
        <a:ea typeface="+mn-ea"/>
        <a:cs typeface="+mn-cs"/>
      </a:defRPr>
    </a:lvl4pPr>
    <a:lvl5pPr marL="1825199" algn="l" defTabSz="912600" rtl="0" eaLnBrk="1" latinLnBrk="0" hangingPunct="1">
      <a:defRPr sz="1800" kern="1200">
        <a:solidFill>
          <a:schemeClr val="tx1"/>
        </a:solidFill>
        <a:latin typeface="+mn-lt"/>
        <a:ea typeface="+mn-ea"/>
        <a:cs typeface="+mn-cs"/>
      </a:defRPr>
    </a:lvl5pPr>
    <a:lvl6pPr marL="2281440" algn="l" defTabSz="912600" rtl="0" eaLnBrk="1" latinLnBrk="0" hangingPunct="1">
      <a:defRPr sz="1800" kern="1200">
        <a:solidFill>
          <a:schemeClr val="tx1"/>
        </a:solidFill>
        <a:latin typeface="+mn-lt"/>
        <a:ea typeface="+mn-ea"/>
        <a:cs typeface="+mn-cs"/>
      </a:defRPr>
    </a:lvl6pPr>
    <a:lvl7pPr marL="2737682" algn="l" defTabSz="912600" rtl="0" eaLnBrk="1" latinLnBrk="0" hangingPunct="1">
      <a:defRPr sz="1800" kern="1200">
        <a:solidFill>
          <a:schemeClr val="tx1"/>
        </a:solidFill>
        <a:latin typeface="+mn-lt"/>
        <a:ea typeface="+mn-ea"/>
        <a:cs typeface="+mn-cs"/>
      </a:defRPr>
    </a:lvl7pPr>
    <a:lvl8pPr marL="3194006" algn="l" defTabSz="912600" rtl="0" eaLnBrk="1" latinLnBrk="0" hangingPunct="1">
      <a:defRPr sz="1800" kern="1200">
        <a:solidFill>
          <a:schemeClr val="tx1"/>
        </a:solidFill>
        <a:latin typeface="+mn-lt"/>
        <a:ea typeface="+mn-ea"/>
        <a:cs typeface="+mn-cs"/>
      </a:defRPr>
    </a:lvl8pPr>
    <a:lvl9pPr marL="3650306" algn="l" defTabSz="9126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1" d="100"/>
          <a:sy n="111" d="100"/>
        </p:scale>
        <p:origin x="-288" y="-84"/>
      </p:cViewPr>
      <p:guideLst>
        <p:guide orient="horz" pos="1620"/>
        <p:guide pos="2880"/>
      </p:guideLst>
    </p:cSldViewPr>
  </p:slideViewPr>
  <p:notesTextViewPr>
    <p:cViewPr>
      <p:scale>
        <a:sx n="1" d="1"/>
        <a:sy n="1" d="1"/>
      </p:scale>
      <p:origin x="0" y="0"/>
    </p:cViewPr>
  </p:notesTextViewPr>
  <p:sorterViewPr>
    <p:cViewPr>
      <p:scale>
        <a:sx n="100" d="100"/>
        <a:sy n="100" d="100"/>
      </p:scale>
      <p:origin x="0" y="82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6"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3.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273A44-70BC-4A4C-A3C5-A24E4B03E791}" type="doc">
      <dgm:prSet loTypeId="urn:microsoft.com/office/officeart/2005/8/layout/venn3" loCatId="relationship" qsTypeId="urn:microsoft.com/office/officeart/2005/8/quickstyle/simple4" qsCatId="simple" csTypeId="urn:microsoft.com/office/officeart/2005/8/colors/colorful4" csCatId="colorful" phldr="1"/>
      <dgm:spPr/>
      <dgm:t>
        <a:bodyPr/>
        <a:lstStyle/>
        <a:p>
          <a:endParaRPr lang="zh-TW" altLang="en-US"/>
        </a:p>
      </dgm:t>
    </dgm:pt>
    <dgm:pt modelId="{13059AFB-A45D-4541-8D04-8CB2CD37C89D}">
      <dgm:prSet phldrT="[文字]" custT="1"/>
      <dgm:spPr/>
      <dgm:t>
        <a:bodyPr/>
        <a:lstStyle/>
        <a:p>
          <a:r>
            <a:rPr lang="zh-HK" sz="3200" b="1" i="0" dirty="0" smtClean="0">
              <a:ea typeface="SimSun" pitchFamily="18" charset="0"/>
            </a:rPr>
            <a:t>Market America</a:t>
          </a:r>
        </a:p>
      </dgm:t>
    </dgm:pt>
    <dgm:pt modelId="{D1EF528B-B8A1-4737-A940-48EA73A1630D}" type="parTrans" cxnId="{8ECB0E1F-6868-41EF-8757-E4232F79FA0D}">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35A5895C-3604-4A1F-85C1-4B24ACACBB86}" type="sibTrans" cxnId="{8ECB0E1F-6868-41EF-8757-E4232F79FA0D}">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ACAADFE2-EB25-4EA2-BFE3-E934DCA0306D}">
      <dgm:prSet phldrT="[文字]" custT="1"/>
      <dgm:spPr/>
      <dgm:t>
        <a:bodyPr/>
        <a:lstStyle/>
        <a:p>
          <a:r>
            <a:rPr lang="zh-HK" sz="3200" b="1" i="0" dirty="0" smtClean="0">
              <a:ea typeface="SimSun" pitchFamily="18" charset="0"/>
            </a:rPr>
            <a:t>Partner</a:t>
          </a:r>
        </a:p>
        <a:p>
          <a:r>
            <a:rPr lang="zh-HK" sz="3200" b="1" i="0" dirty="0" smtClean="0">
              <a:ea typeface="SimSun" pitchFamily="18" charset="0"/>
            </a:rPr>
            <a:t>Stores</a:t>
          </a:r>
        </a:p>
      </dgm:t>
    </dgm:pt>
    <dgm:pt modelId="{3CFDEA55-291A-458F-AA8B-C4B10B7BF102}" type="parTrans" cxnId="{B7FF1465-58EF-4C06-8DD5-679BE0705F57}">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A0B3ADAE-981B-46E7-A501-0803A80FD653}" type="sibTrans" cxnId="{B7FF1465-58EF-4C06-8DD5-679BE0705F57}">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6F3C263F-1BDA-4DFA-8767-1D17EE24E9F9}">
      <dgm:prSet phldrT="[文字]" custT="1"/>
      <dgm:spPr/>
      <dgm:t>
        <a:bodyPr/>
        <a:lstStyle/>
        <a:p>
          <a:pPr algn="ctr"/>
          <a:r>
            <a:rPr lang="zh-HK" sz="2500" b="1" i="0" dirty="0" smtClean="0">
              <a:ea typeface="SimSun" pitchFamily="18" charset="0"/>
            </a:rPr>
            <a:t>UnFranchise</a:t>
          </a:r>
        </a:p>
        <a:p>
          <a:pPr algn="ctr"/>
          <a:r>
            <a:rPr lang="zh-HK" sz="3200" b="1" i="0" dirty="0" smtClean="0">
              <a:ea typeface="SimSun" pitchFamily="18" charset="0"/>
            </a:rPr>
            <a:t>Owner</a:t>
          </a:r>
          <a:r>
            <a:rPr lang="en-US" altLang="zh-HK" sz="3200" b="1" i="0" dirty="0" smtClean="0">
              <a:ea typeface="SimSun" pitchFamily="18" charset="0"/>
            </a:rPr>
            <a:t>s</a:t>
          </a:r>
          <a:endParaRPr lang="zh-HK" sz="3200" b="1" i="0" dirty="0" smtClean="0">
            <a:ea typeface="SimSun" pitchFamily="18" charset="0"/>
          </a:endParaRPr>
        </a:p>
      </dgm:t>
    </dgm:pt>
    <dgm:pt modelId="{B9FAC611-652D-4080-ADC1-E5CA630630ED}" type="parTrans" cxnId="{4E9A143B-C73E-48F9-B632-6B3AF7FA6578}">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93A13778-D5C8-4089-B77F-E104B6C17B6E}" type="sibTrans" cxnId="{4E9A143B-C73E-48F9-B632-6B3AF7FA6578}">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2FDB9EB8-61D4-4A96-A0E1-B440E5F3054F}">
      <dgm:prSet phldrT="[文字]" custT="1"/>
      <dgm:spPr/>
      <dgm:t>
        <a:bodyPr/>
        <a:lstStyle/>
        <a:p>
          <a:r>
            <a:rPr lang="zh-HK" sz="2900" b="1" i="0" dirty="0" smtClean="0">
              <a:ea typeface="SimSun" pitchFamily="18" charset="0"/>
            </a:rPr>
            <a:t>Preferred Customer</a:t>
          </a:r>
          <a:r>
            <a:rPr lang="en-US" altLang="zh-HK" sz="2900" b="1" i="0" dirty="0" smtClean="0">
              <a:ea typeface="SimSun" pitchFamily="18" charset="0"/>
            </a:rPr>
            <a:t>s</a:t>
          </a:r>
          <a:endParaRPr lang="zh-HK" sz="2900" b="1" i="0" dirty="0" smtClean="0">
            <a:ea typeface="SimSun" pitchFamily="18" charset="0"/>
          </a:endParaRPr>
        </a:p>
      </dgm:t>
    </dgm:pt>
    <dgm:pt modelId="{65C7B37D-9838-47A3-BFF7-999A4C917605}" type="parTrans" cxnId="{7B88545D-9BC4-48CC-896A-21DD771CEFB0}">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2C653E23-9125-42C6-861F-EC135B339FC2}" type="sibTrans" cxnId="{7B88545D-9BC4-48CC-896A-21DD771CEFB0}">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C3339F11-23FA-44B2-AF14-625C57EBDC54}" type="pres">
      <dgm:prSet presAssocID="{53273A44-70BC-4A4C-A3C5-A24E4B03E791}" presName="Name0" presStyleCnt="0">
        <dgm:presLayoutVars>
          <dgm:dir/>
          <dgm:resizeHandles val="exact"/>
        </dgm:presLayoutVars>
      </dgm:prSet>
      <dgm:spPr/>
      <dgm:t>
        <a:bodyPr/>
        <a:lstStyle/>
        <a:p>
          <a:endParaRPr lang="zh-TW" altLang="en-US"/>
        </a:p>
      </dgm:t>
    </dgm:pt>
    <dgm:pt modelId="{0E2AF85D-DAAA-4936-BFCA-FF70C9432678}" type="pres">
      <dgm:prSet presAssocID="{13059AFB-A45D-4541-8D04-8CB2CD37C89D}" presName="Name5" presStyleLbl="vennNode1" presStyleIdx="0" presStyleCnt="4">
        <dgm:presLayoutVars>
          <dgm:bulletEnabled val="1"/>
        </dgm:presLayoutVars>
      </dgm:prSet>
      <dgm:spPr/>
      <dgm:t>
        <a:bodyPr/>
        <a:lstStyle/>
        <a:p>
          <a:endParaRPr lang="zh-TW" altLang="en-US"/>
        </a:p>
      </dgm:t>
    </dgm:pt>
    <dgm:pt modelId="{7E37106D-9A1D-4095-95A0-DC6D5E17A447}" type="pres">
      <dgm:prSet presAssocID="{35A5895C-3604-4A1F-85C1-4B24ACACBB86}" presName="space" presStyleCnt="0"/>
      <dgm:spPr/>
      <dgm:t>
        <a:bodyPr/>
        <a:lstStyle/>
        <a:p>
          <a:endParaRPr lang="en-US"/>
        </a:p>
      </dgm:t>
    </dgm:pt>
    <dgm:pt modelId="{F14C8AE2-ED09-4B8F-A3A5-9D152BADC581}" type="pres">
      <dgm:prSet presAssocID="{ACAADFE2-EB25-4EA2-BFE3-E934DCA0306D}" presName="Name5" presStyleLbl="vennNode1" presStyleIdx="1" presStyleCnt="4">
        <dgm:presLayoutVars>
          <dgm:bulletEnabled val="1"/>
        </dgm:presLayoutVars>
      </dgm:prSet>
      <dgm:spPr/>
      <dgm:t>
        <a:bodyPr/>
        <a:lstStyle/>
        <a:p>
          <a:endParaRPr lang="zh-TW" altLang="en-US"/>
        </a:p>
      </dgm:t>
    </dgm:pt>
    <dgm:pt modelId="{24FB23C6-D48D-4A96-AC05-8E22BCF1856E}" type="pres">
      <dgm:prSet presAssocID="{A0B3ADAE-981B-46E7-A501-0803A80FD653}" presName="space" presStyleCnt="0"/>
      <dgm:spPr/>
      <dgm:t>
        <a:bodyPr/>
        <a:lstStyle/>
        <a:p>
          <a:endParaRPr lang="en-US"/>
        </a:p>
      </dgm:t>
    </dgm:pt>
    <dgm:pt modelId="{516EEDD8-E1A5-4BE9-8F29-9AFD4E7AB5C6}" type="pres">
      <dgm:prSet presAssocID="{6F3C263F-1BDA-4DFA-8767-1D17EE24E9F9}" presName="Name5" presStyleLbl="vennNode1" presStyleIdx="2" presStyleCnt="4">
        <dgm:presLayoutVars>
          <dgm:bulletEnabled val="1"/>
        </dgm:presLayoutVars>
      </dgm:prSet>
      <dgm:spPr/>
      <dgm:t>
        <a:bodyPr/>
        <a:lstStyle/>
        <a:p>
          <a:endParaRPr lang="zh-TW" altLang="en-US"/>
        </a:p>
      </dgm:t>
    </dgm:pt>
    <dgm:pt modelId="{759201CA-0EAC-475E-9423-854BD966FBA2}" type="pres">
      <dgm:prSet presAssocID="{93A13778-D5C8-4089-B77F-E104B6C17B6E}" presName="space" presStyleCnt="0"/>
      <dgm:spPr/>
      <dgm:t>
        <a:bodyPr/>
        <a:lstStyle/>
        <a:p>
          <a:endParaRPr lang="en-US"/>
        </a:p>
      </dgm:t>
    </dgm:pt>
    <dgm:pt modelId="{325A9FD6-BEBE-44B3-9014-34CA7143DF7C}" type="pres">
      <dgm:prSet presAssocID="{2FDB9EB8-61D4-4A96-A0E1-B440E5F3054F}" presName="Name5" presStyleLbl="vennNode1" presStyleIdx="3" presStyleCnt="4" custLinFactNeighborX="2736">
        <dgm:presLayoutVars>
          <dgm:bulletEnabled val="1"/>
        </dgm:presLayoutVars>
      </dgm:prSet>
      <dgm:spPr/>
      <dgm:t>
        <a:bodyPr/>
        <a:lstStyle/>
        <a:p>
          <a:endParaRPr lang="zh-TW" altLang="en-US"/>
        </a:p>
      </dgm:t>
    </dgm:pt>
  </dgm:ptLst>
  <dgm:cxnLst>
    <dgm:cxn modelId="{98124FB9-42C0-4B16-AD09-22149674F4AE}" type="presOf" srcId="{6F3C263F-1BDA-4DFA-8767-1D17EE24E9F9}" destId="{516EEDD8-E1A5-4BE9-8F29-9AFD4E7AB5C6}" srcOrd="0" destOrd="0" presId="urn:microsoft.com/office/officeart/2005/8/layout/venn3"/>
    <dgm:cxn modelId="{7B88545D-9BC4-48CC-896A-21DD771CEFB0}" srcId="{53273A44-70BC-4A4C-A3C5-A24E4B03E791}" destId="{2FDB9EB8-61D4-4A96-A0E1-B440E5F3054F}" srcOrd="3" destOrd="0" parTransId="{65C7B37D-9838-47A3-BFF7-999A4C917605}" sibTransId="{2C653E23-9125-42C6-861F-EC135B339FC2}"/>
    <dgm:cxn modelId="{B7FF1465-58EF-4C06-8DD5-679BE0705F57}" srcId="{53273A44-70BC-4A4C-A3C5-A24E4B03E791}" destId="{ACAADFE2-EB25-4EA2-BFE3-E934DCA0306D}" srcOrd="1" destOrd="0" parTransId="{3CFDEA55-291A-458F-AA8B-C4B10B7BF102}" sibTransId="{A0B3ADAE-981B-46E7-A501-0803A80FD653}"/>
    <dgm:cxn modelId="{4E9A143B-C73E-48F9-B632-6B3AF7FA6578}" srcId="{53273A44-70BC-4A4C-A3C5-A24E4B03E791}" destId="{6F3C263F-1BDA-4DFA-8767-1D17EE24E9F9}" srcOrd="2" destOrd="0" parTransId="{B9FAC611-652D-4080-ADC1-E5CA630630ED}" sibTransId="{93A13778-D5C8-4089-B77F-E104B6C17B6E}"/>
    <dgm:cxn modelId="{D9A74769-9B8A-4A06-A8CA-BEDB569B6498}" type="presOf" srcId="{53273A44-70BC-4A4C-A3C5-A24E4B03E791}" destId="{C3339F11-23FA-44B2-AF14-625C57EBDC54}" srcOrd="0" destOrd="0" presId="urn:microsoft.com/office/officeart/2005/8/layout/venn3"/>
    <dgm:cxn modelId="{7B6B833D-381E-4E7C-8965-0D37A54B308D}" type="presOf" srcId="{ACAADFE2-EB25-4EA2-BFE3-E934DCA0306D}" destId="{F14C8AE2-ED09-4B8F-A3A5-9D152BADC581}" srcOrd="0" destOrd="0" presId="urn:microsoft.com/office/officeart/2005/8/layout/venn3"/>
    <dgm:cxn modelId="{CA82D7D7-4E08-4E2C-A09B-5EBE93CC399A}" type="presOf" srcId="{13059AFB-A45D-4541-8D04-8CB2CD37C89D}" destId="{0E2AF85D-DAAA-4936-BFCA-FF70C9432678}" srcOrd="0" destOrd="0" presId="urn:microsoft.com/office/officeart/2005/8/layout/venn3"/>
    <dgm:cxn modelId="{8ECB0E1F-6868-41EF-8757-E4232F79FA0D}" srcId="{53273A44-70BC-4A4C-A3C5-A24E4B03E791}" destId="{13059AFB-A45D-4541-8D04-8CB2CD37C89D}" srcOrd="0" destOrd="0" parTransId="{D1EF528B-B8A1-4737-A940-48EA73A1630D}" sibTransId="{35A5895C-3604-4A1F-85C1-4B24ACACBB86}"/>
    <dgm:cxn modelId="{E86DCE5C-2086-48BD-926D-40B388CC8375}" type="presOf" srcId="{2FDB9EB8-61D4-4A96-A0E1-B440E5F3054F}" destId="{325A9FD6-BEBE-44B3-9014-34CA7143DF7C}" srcOrd="0" destOrd="0" presId="urn:microsoft.com/office/officeart/2005/8/layout/venn3"/>
    <dgm:cxn modelId="{E2773960-BE10-4AF6-A4D1-1DCCE6A8C0BF}" type="presParOf" srcId="{C3339F11-23FA-44B2-AF14-625C57EBDC54}" destId="{0E2AF85D-DAAA-4936-BFCA-FF70C9432678}" srcOrd="0" destOrd="0" presId="urn:microsoft.com/office/officeart/2005/8/layout/venn3"/>
    <dgm:cxn modelId="{B2205DD4-227D-44E8-AC0C-9CAE42E68211}" type="presParOf" srcId="{C3339F11-23FA-44B2-AF14-625C57EBDC54}" destId="{7E37106D-9A1D-4095-95A0-DC6D5E17A447}" srcOrd="1" destOrd="0" presId="urn:microsoft.com/office/officeart/2005/8/layout/venn3"/>
    <dgm:cxn modelId="{F5A799F6-91FB-450D-9B4E-EA77EB8C3F3E}" type="presParOf" srcId="{C3339F11-23FA-44B2-AF14-625C57EBDC54}" destId="{F14C8AE2-ED09-4B8F-A3A5-9D152BADC581}" srcOrd="2" destOrd="0" presId="urn:microsoft.com/office/officeart/2005/8/layout/venn3"/>
    <dgm:cxn modelId="{E716192B-A3C9-4E7E-BA8F-384C8A4B839D}" type="presParOf" srcId="{C3339F11-23FA-44B2-AF14-625C57EBDC54}" destId="{24FB23C6-D48D-4A96-AC05-8E22BCF1856E}" srcOrd="3" destOrd="0" presId="urn:microsoft.com/office/officeart/2005/8/layout/venn3"/>
    <dgm:cxn modelId="{09C4FAAE-23C1-48C9-BB2A-FDEEDE4CDEF6}" type="presParOf" srcId="{C3339F11-23FA-44B2-AF14-625C57EBDC54}" destId="{516EEDD8-E1A5-4BE9-8F29-9AFD4E7AB5C6}" srcOrd="4" destOrd="0" presId="urn:microsoft.com/office/officeart/2005/8/layout/venn3"/>
    <dgm:cxn modelId="{DAE42B49-C20F-4C7B-ACF6-ACC8B587315E}" type="presParOf" srcId="{C3339F11-23FA-44B2-AF14-625C57EBDC54}" destId="{759201CA-0EAC-475E-9423-854BD966FBA2}" srcOrd="5" destOrd="0" presId="urn:microsoft.com/office/officeart/2005/8/layout/venn3"/>
    <dgm:cxn modelId="{8F827EA7-2088-419E-A6EE-D6FFAF1B2982}" type="presParOf" srcId="{C3339F11-23FA-44B2-AF14-625C57EBDC54}" destId="{325A9FD6-BEBE-44B3-9014-34CA7143DF7C}"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273A44-70BC-4A4C-A3C5-A24E4B03E791}" type="doc">
      <dgm:prSet loTypeId="urn:microsoft.com/office/officeart/2005/8/layout/venn3" loCatId="relationship" qsTypeId="urn:microsoft.com/office/officeart/2005/8/quickstyle/simple4" qsCatId="simple" csTypeId="urn:microsoft.com/office/officeart/2005/8/colors/colorful4" csCatId="colorful" phldr="1"/>
      <dgm:spPr/>
      <dgm:t>
        <a:bodyPr/>
        <a:lstStyle/>
        <a:p>
          <a:endParaRPr lang="zh-TW" altLang="en-US"/>
        </a:p>
      </dgm:t>
    </dgm:pt>
    <dgm:pt modelId="{13059AFB-A45D-4541-8D04-8CB2CD37C89D}">
      <dgm:prSet phldrT="[文字]" custT="1"/>
      <dgm:spPr/>
      <dgm:t>
        <a:bodyPr/>
        <a:lstStyle/>
        <a:p>
          <a:r>
            <a:rPr lang="zh-HK" sz="3200" b="1" i="0" dirty="0" smtClean="0">
              <a:ea typeface="SimSun" pitchFamily="18" charset="0"/>
            </a:rPr>
            <a:t>Market America</a:t>
          </a:r>
        </a:p>
      </dgm:t>
    </dgm:pt>
    <dgm:pt modelId="{D1EF528B-B8A1-4737-A940-48EA73A1630D}" type="parTrans" cxnId="{8ECB0E1F-6868-41EF-8757-E4232F79FA0D}">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35A5895C-3604-4A1F-85C1-4B24ACACBB86}" type="sibTrans" cxnId="{8ECB0E1F-6868-41EF-8757-E4232F79FA0D}">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ACAADFE2-EB25-4EA2-BFE3-E934DCA0306D}">
      <dgm:prSet phldrT="[文字]" custT="1"/>
      <dgm:spPr/>
      <dgm:t>
        <a:bodyPr/>
        <a:lstStyle/>
        <a:p>
          <a:r>
            <a:rPr lang="zh-HK" sz="3200" b="1" i="0" smtClean="0">
              <a:ea typeface="SimSun" pitchFamily="18" charset="0"/>
            </a:rPr>
            <a:t>Partner</a:t>
          </a:r>
        </a:p>
        <a:p>
          <a:r>
            <a:rPr lang="zh-HK" sz="3200" b="1" i="0" smtClean="0">
              <a:ea typeface="SimSun" pitchFamily="18" charset="0"/>
            </a:rPr>
            <a:t>Stores</a:t>
          </a:r>
          <a:endParaRPr lang="zh-HK" sz="3200" b="1" i="0" dirty="0" smtClean="0">
            <a:ea typeface="SimSun" pitchFamily="18" charset="0"/>
          </a:endParaRPr>
        </a:p>
      </dgm:t>
    </dgm:pt>
    <dgm:pt modelId="{3CFDEA55-291A-458F-AA8B-C4B10B7BF102}" type="parTrans" cxnId="{B7FF1465-58EF-4C06-8DD5-679BE0705F57}">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A0B3ADAE-981B-46E7-A501-0803A80FD653}" type="sibTrans" cxnId="{B7FF1465-58EF-4C06-8DD5-679BE0705F57}">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6F3C263F-1BDA-4DFA-8767-1D17EE24E9F9}">
      <dgm:prSet phldrT="[文字]" custT="1"/>
      <dgm:spPr/>
      <dgm:t>
        <a:bodyPr/>
        <a:lstStyle/>
        <a:p>
          <a:pPr algn="ctr"/>
          <a:r>
            <a:rPr lang="zh-HK" sz="2400" b="1" i="0" dirty="0" smtClean="0">
              <a:ea typeface="SimSun" pitchFamily="18" charset="0"/>
            </a:rPr>
            <a:t>UnFranchise</a:t>
          </a:r>
        </a:p>
        <a:p>
          <a:pPr algn="ctr"/>
          <a:r>
            <a:rPr lang="zh-HK" sz="3200" b="1" i="0" dirty="0" smtClean="0">
              <a:ea typeface="SimSun" pitchFamily="18" charset="0"/>
            </a:rPr>
            <a:t>Owner</a:t>
          </a:r>
          <a:r>
            <a:rPr lang="en-US" altLang="zh-HK" sz="3200" b="1" i="0" dirty="0" smtClean="0">
              <a:ea typeface="SimSun" pitchFamily="18" charset="0"/>
            </a:rPr>
            <a:t>s</a:t>
          </a:r>
          <a:endParaRPr lang="zh-HK" sz="3200" b="1" i="0" dirty="0" smtClean="0">
            <a:ea typeface="SimSun" pitchFamily="18" charset="0"/>
          </a:endParaRPr>
        </a:p>
      </dgm:t>
    </dgm:pt>
    <dgm:pt modelId="{B9FAC611-652D-4080-ADC1-E5CA630630ED}" type="parTrans" cxnId="{4E9A143B-C73E-48F9-B632-6B3AF7FA6578}">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93A13778-D5C8-4089-B77F-E104B6C17B6E}" type="sibTrans" cxnId="{4E9A143B-C73E-48F9-B632-6B3AF7FA6578}">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2FDB9EB8-61D4-4A96-A0E1-B440E5F3054F}">
      <dgm:prSet phldrT="[文字]" custT="1"/>
      <dgm:spPr/>
      <dgm:t>
        <a:bodyPr/>
        <a:lstStyle/>
        <a:p>
          <a:r>
            <a:rPr lang="zh-HK" sz="2900" b="1" i="0" dirty="0" smtClean="0">
              <a:ea typeface="SimSun" pitchFamily="18" charset="0"/>
            </a:rPr>
            <a:t>Preferred Customer</a:t>
          </a:r>
          <a:r>
            <a:rPr lang="en-US" altLang="zh-HK" sz="2900" b="1" i="0" dirty="0" smtClean="0">
              <a:ea typeface="SimSun" pitchFamily="18" charset="0"/>
            </a:rPr>
            <a:t>s</a:t>
          </a:r>
          <a:endParaRPr lang="zh-HK" sz="2900" b="1" i="0" dirty="0" smtClean="0">
            <a:ea typeface="SimSun" pitchFamily="18" charset="0"/>
          </a:endParaRPr>
        </a:p>
      </dgm:t>
    </dgm:pt>
    <dgm:pt modelId="{65C7B37D-9838-47A3-BFF7-999A4C917605}" type="parTrans" cxnId="{7B88545D-9BC4-48CC-896A-21DD771CEFB0}">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2C653E23-9125-42C6-861F-EC135B339FC2}" type="sibTrans" cxnId="{7B88545D-9BC4-48CC-896A-21DD771CEFB0}">
      <dgm:prSet/>
      <dgm:spPr/>
      <dgm:t>
        <a:bodyPr/>
        <a:lstStyle/>
        <a:p>
          <a:endParaRPr lang="zh-TW" altLang="en-US">
            <a:latin typeface="Adobe 繁黑體 Std B" panose="020B0700000000000000" pitchFamily="34" charset="-120"/>
            <a:ea typeface="Adobe 繁黑體 Std B" panose="020B0700000000000000" pitchFamily="34" charset="-120"/>
          </a:endParaRPr>
        </a:p>
      </dgm:t>
    </dgm:pt>
    <dgm:pt modelId="{C3339F11-23FA-44B2-AF14-625C57EBDC54}" type="pres">
      <dgm:prSet presAssocID="{53273A44-70BC-4A4C-A3C5-A24E4B03E791}" presName="Name0" presStyleCnt="0">
        <dgm:presLayoutVars>
          <dgm:dir/>
          <dgm:resizeHandles val="exact"/>
        </dgm:presLayoutVars>
      </dgm:prSet>
      <dgm:spPr/>
      <dgm:t>
        <a:bodyPr/>
        <a:lstStyle/>
        <a:p>
          <a:endParaRPr lang="zh-TW" altLang="en-US"/>
        </a:p>
      </dgm:t>
    </dgm:pt>
    <dgm:pt modelId="{0E2AF85D-DAAA-4936-BFCA-FF70C9432678}" type="pres">
      <dgm:prSet presAssocID="{13059AFB-A45D-4541-8D04-8CB2CD37C89D}" presName="Name5" presStyleLbl="vennNode1" presStyleIdx="0" presStyleCnt="4">
        <dgm:presLayoutVars>
          <dgm:bulletEnabled val="1"/>
        </dgm:presLayoutVars>
      </dgm:prSet>
      <dgm:spPr/>
      <dgm:t>
        <a:bodyPr/>
        <a:lstStyle/>
        <a:p>
          <a:endParaRPr lang="zh-TW" altLang="en-US"/>
        </a:p>
      </dgm:t>
    </dgm:pt>
    <dgm:pt modelId="{7E37106D-9A1D-4095-95A0-DC6D5E17A447}" type="pres">
      <dgm:prSet presAssocID="{35A5895C-3604-4A1F-85C1-4B24ACACBB86}" presName="space" presStyleCnt="0"/>
      <dgm:spPr/>
      <dgm:t>
        <a:bodyPr/>
        <a:lstStyle/>
        <a:p>
          <a:endParaRPr lang="en-US"/>
        </a:p>
      </dgm:t>
    </dgm:pt>
    <dgm:pt modelId="{F14C8AE2-ED09-4B8F-A3A5-9D152BADC581}" type="pres">
      <dgm:prSet presAssocID="{ACAADFE2-EB25-4EA2-BFE3-E934DCA0306D}" presName="Name5" presStyleLbl="vennNode1" presStyleIdx="1" presStyleCnt="4">
        <dgm:presLayoutVars>
          <dgm:bulletEnabled val="1"/>
        </dgm:presLayoutVars>
      </dgm:prSet>
      <dgm:spPr/>
      <dgm:t>
        <a:bodyPr/>
        <a:lstStyle/>
        <a:p>
          <a:endParaRPr lang="zh-TW" altLang="en-US"/>
        </a:p>
      </dgm:t>
    </dgm:pt>
    <dgm:pt modelId="{24FB23C6-D48D-4A96-AC05-8E22BCF1856E}" type="pres">
      <dgm:prSet presAssocID="{A0B3ADAE-981B-46E7-A501-0803A80FD653}" presName="space" presStyleCnt="0"/>
      <dgm:spPr/>
      <dgm:t>
        <a:bodyPr/>
        <a:lstStyle/>
        <a:p>
          <a:endParaRPr lang="en-US"/>
        </a:p>
      </dgm:t>
    </dgm:pt>
    <dgm:pt modelId="{516EEDD8-E1A5-4BE9-8F29-9AFD4E7AB5C6}" type="pres">
      <dgm:prSet presAssocID="{6F3C263F-1BDA-4DFA-8767-1D17EE24E9F9}" presName="Name5" presStyleLbl="vennNode1" presStyleIdx="2" presStyleCnt="4">
        <dgm:presLayoutVars>
          <dgm:bulletEnabled val="1"/>
        </dgm:presLayoutVars>
      </dgm:prSet>
      <dgm:spPr/>
      <dgm:t>
        <a:bodyPr/>
        <a:lstStyle/>
        <a:p>
          <a:endParaRPr lang="zh-TW" altLang="en-US"/>
        </a:p>
      </dgm:t>
    </dgm:pt>
    <dgm:pt modelId="{759201CA-0EAC-475E-9423-854BD966FBA2}" type="pres">
      <dgm:prSet presAssocID="{93A13778-D5C8-4089-B77F-E104B6C17B6E}" presName="space" presStyleCnt="0"/>
      <dgm:spPr/>
      <dgm:t>
        <a:bodyPr/>
        <a:lstStyle/>
        <a:p>
          <a:endParaRPr lang="en-US"/>
        </a:p>
      </dgm:t>
    </dgm:pt>
    <dgm:pt modelId="{325A9FD6-BEBE-44B3-9014-34CA7143DF7C}" type="pres">
      <dgm:prSet presAssocID="{2FDB9EB8-61D4-4A96-A0E1-B440E5F3054F}" presName="Name5" presStyleLbl="vennNode1" presStyleIdx="3" presStyleCnt="4" custLinFactNeighborX="2736">
        <dgm:presLayoutVars>
          <dgm:bulletEnabled val="1"/>
        </dgm:presLayoutVars>
      </dgm:prSet>
      <dgm:spPr/>
      <dgm:t>
        <a:bodyPr/>
        <a:lstStyle/>
        <a:p>
          <a:endParaRPr lang="zh-TW" altLang="en-US"/>
        </a:p>
      </dgm:t>
    </dgm:pt>
  </dgm:ptLst>
  <dgm:cxnLst>
    <dgm:cxn modelId="{B7FF1465-58EF-4C06-8DD5-679BE0705F57}" srcId="{53273A44-70BC-4A4C-A3C5-A24E4B03E791}" destId="{ACAADFE2-EB25-4EA2-BFE3-E934DCA0306D}" srcOrd="1" destOrd="0" parTransId="{3CFDEA55-291A-458F-AA8B-C4B10B7BF102}" sibTransId="{A0B3ADAE-981B-46E7-A501-0803A80FD653}"/>
    <dgm:cxn modelId="{4E9A143B-C73E-48F9-B632-6B3AF7FA6578}" srcId="{53273A44-70BC-4A4C-A3C5-A24E4B03E791}" destId="{6F3C263F-1BDA-4DFA-8767-1D17EE24E9F9}" srcOrd="2" destOrd="0" parTransId="{B9FAC611-652D-4080-ADC1-E5CA630630ED}" sibTransId="{93A13778-D5C8-4089-B77F-E104B6C17B6E}"/>
    <dgm:cxn modelId="{341E7BC3-5CEC-47F1-ADB0-DB65A220C779}" type="presOf" srcId="{ACAADFE2-EB25-4EA2-BFE3-E934DCA0306D}" destId="{F14C8AE2-ED09-4B8F-A3A5-9D152BADC581}" srcOrd="0" destOrd="0" presId="urn:microsoft.com/office/officeart/2005/8/layout/venn3"/>
    <dgm:cxn modelId="{8ECB0E1F-6868-41EF-8757-E4232F79FA0D}" srcId="{53273A44-70BC-4A4C-A3C5-A24E4B03E791}" destId="{13059AFB-A45D-4541-8D04-8CB2CD37C89D}" srcOrd="0" destOrd="0" parTransId="{D1EF528B-B8A1-4737-A940-48EA73A1630D}" sibTransId="{35A5895C-3604-4A1F-85C1-4B24ACACBB86}"/>
    <dgm:cxn modelId="{640EBBE4-A84E-4DA1-AA51-6B118BA48751}" type="presOf" srcId="{13059AFB-A45D-4541-8D04-8CB2CD37C89D}" destId="{0E2AF85D-DAAA-4936-BFCA-FF70C9432678}" srcOrd="0" destOrd="0" presId="urn:microsoft.com/office/officeart/2005/8/layout/venn3"/>
    <dgm:cxn modelId="{D00A284A-EE15-4627-BA35-530247750C23}" type="presOf" srcId="{2FDB9EB8-61D4-4A96-A0E1-B440E5F3054F}" destId="{325A9FD6-BEBE-44B3-9014-34CA7143DF7C}" srcOrd="0" destOrd="0" presId="urn:microsoft.com/office/officeart/2005/8/layout/venn3"/>
    <dgm:cxn modelId="{7B88545D-9BC4-48CC-896A-21DD771CEFB0}" srcId="{53273A44-70BC-4A4C-A3C5-A24E4B03E791}" destId="{2FDB9EB8-61D4-4A96-A0E1-B440E5F3054F}" srcOrd="3" destOrd="0" parTransId="{65C7B37D-9838-47A3-BFF7-999A4C917605}" sibTransId="{2C653E23-9125-42C6-861F-EC135B339FC2}"/>
    <dgm:cxn modelId="{CB67F4CF-650C-4969-965B-A3A9C5269111}" type="presOf" srcId="{6F3C263F-1BDA-4DFA-8767-1D17EE24E9F9}" destId="{516EEDD8-E1A5-4BE9-8F29-9AFD4E7AB5C6}" srcOrd="0" destOrd="0" presId="urn:microsoft.com/office/officeart/2005/8/layout/venn3"/>
    <dgm:cxn modelId="{9E65FDF8-CFE3-4ACE-BF66-E30953D5BA3C}" type="presOf" srcId="{53273A44-70BC-4A4C-A3C5-A24E4B03E791}" destId="{C3339F11-23FA-44B2-AF14-625C57EBDC54}" srcOrd="0" destOrd="0" presId="urn:microsoft.com/office/officeart/2005/8/layout/venn3"/>
    <dgm:cxn modelId="{A9A32407-EA25-4853-91A1-09EAAFC2D9D0}" type="presParOf" srcId="{C3339F11-23FA-44B2-AF14-625C57EBDC54}" destId="{0E2AF85D-DAAA-4936-BFCA-FF70C9432678}" srcOrd="0" destOrd="0" presId="urn:microsoft.com/office/officeart/2005/8/layout/venn3"/>
    <dgm:cxn modelId="{A6E95A4F-A81A-42DB-8DC5-6DDAFD8FD3B7}" type="presParOf" srcId="{C3339F11-23FA-44B2-AF14-625C57EBDC54}" destId="{7E37106D-9A1D-4095-95A0-DC6D5E17A447}" srcOrd="1" destOrd="0" presId="urn:microsoft.com/office/officeart/2005/8/layout/venn3"/>
    <dgm:cxn modelId="{D3330D37-3F7B-423D-8F82-214C185C53EE}" type="presParOf" srcId="{C3339F11-23FA-44B2-AF14-625C57EBDC54}" destId="{F14C8AE2-ED09-4B8F-A3A5-9D152BADC581}" srcOrd="2" destOrd="0" presId="urn:microsoft.com/office/officeart/2005/8/layout/venn3"/>
    <dgm:cxn modelId="{1ADBD2A4-41E0-4736-B429-A06058A15AA0}" type="presParOf" srcId="{C3339F11-23FA-44B2-AF14-625C57EBDC54}" destId="{24FB23C6-D48D-4A96-AC05-8E22BCF1856E}" srcOrd="3" destOrd="0" presId="urn:microsoft.com/office/officeart/2005/8/layout/venn3"/>
    <dgm:cxn modelId="{E1F9BABF-9DBC-49DB-BBE2-AB7B88AB19A8}" type="presParOf" srcId="{C3339F11-23FA-44B2-AF14-625C57EBDC54}" destId="{516EEDD8-E1A5-4BE9-8F29-9AFD4E7AB5C6}" srcOrd="4" destOrd="0" presId="urn:microsoft.com/office/officeart/2005/8/layout/venn3"/>
    <dgm:cxn modelId="{CB2AD375-D88D-4478-9E0C-A1B587CD4B33}" type="presParOf" srcId="{C3339F11-23FA-44B2-AF14-625C57EBDC54}" destId="{759201CA-0EAC-475E-9423-854BD966FBA2}" srcOrd="5" destOrd="0" presId="urn:microsoft.com/office/officeart/2005/8/layout/venn3"/>
    <dgm:cxn modelId="{68E4B18A-B413-4EEC-8C38-3E8890EC061D}" type="presParOf" srcId="{C3339F11-23FA-44B2-AF14-625C57EBDC54}" destId="{325A9FD6-BEBE-44B3-9014-34CA7143DF7C}"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273A44-70BC-4A4C-A3C5-A24E4B03E791}" type="doc">
      <dgm:prSet loTypeId="urn:microsoft.com/office/officeart/2005/8/layout/venn3" loCatId="relationship" qsTypeId="urn:microsoft.com/office/officeart/2005/8/quickstyle/simple4" qsCatId="simple" csTypeId="urn:microsoft.com/office/officeart/2005/8/colors/colorful4" csCatId="colorful" phldr="1"/>
      <dgm:spPr/>
      <dgm:t>
        <a:bodyPr/>
        <a:lstStyle/>
        <a:p>
          <a:endParaRPr lang="zh-TW" altLang="en-US"/>
        </a:p>
      </dgm:t>
    </dgm:pt>
    <dgm:pt modelId="{13059AFB-A45D-4541-8D04-8CB2CD37C89D}">
      <dgm:prSet phldrT="[文字]" custT="1"/>
      <dgm:spPr/>
      <dgm:t>
        <a:bodyPr/>
        <a:lstStyle/>
        <a:p>
          <a:pPr algn="ctr"/>
          <a:r>
            <a:rPr lang="zh-HK" sz="2800" b="1" i="0" dirty="0" smtClean="0">
              <a:ea typeface="SimSun" pitchFamily="18" charset="0"/>
            </a:rPr>
            <a:t>Market America</a:t>
          </a:r>
        </a:p>
      </dgm:t>
    </dgm:pt>
    <dgm:pt modelId="{D1EF528B-B8A1-4737-A940-48EA73A1630D}" type="parTrans" cxnId="{8ECB0E1F-6868-41EF-8757-E4232F79FA0D}">
      <dgm:prSet/>
      <dgm:spPr/>
      <dgm:t>
        <a:bodyPr/>
        <a:lstStyle/>
        <a:p>
          <a:pPr algn="ctr"/>
          <a:endParaRPr lang="zh-TW" altLang="en-US">
            <a:latin typeface="Adobe 繁黑體 Std B" panose="020B0700000000000000" pitchFamily="34" charset="-120"/>
            <a:ea typeface="Adobe 繁黑體 Std B" panose="020B0700000000000000" pitchFamily="34" charset="-120"/>
          </a:endParaRPr>
        </a:p>
      </dgm:t>
    </dgm:pt>
    <dgm:pt modelId="{35A5895C-3604-4A1F-85C1-4B24ACACBB86}" type="sibTrans" cxnId="{8ECB0E1F-6868-41EF-8757-E4232F79FA0D}">
      <dgm:prSet/>
      <dgm:spPr/>
      <dgm:t>
        <a:bodyPr/>
        <a:lstStyle/>
        <a:p>
          <a:pPr algn="ctr"/>
          <a:endParaRPr lang="zh-TW" altLang="en-US">
            <a:latin typeface="Adobe 繁黑體 Std B" panose="020B0700000000000000" pitchFamily="34" charset="-120"/>
            <a:ea typeface="Adobe 繁黑體 Std B" panose="020B0700000000000000" pitchFamily="34" charset="-120"/>
          </a:endParaRPr>
        </a:p>
      </dgm:t>
    </dgm:pt>
    <dgm:pt modelId="{ACAADFE2-EB25-4EA2-BFE3-E934DCA0306D}">
      <dgm:prSet phldrT="[文字]" custT="1"/>
      <dgm:spPr/>
      <dgm:t>
        <a:bodyPr/>
        <a:lstStyle/>
        <a:p>
          <a:pPr algn="ctr"/>
          <a:r>
            <a:rPr lang="zh-HK" sz="3200" b="1" i="0" dirty="0" smtClean="0">
              <a:ea typeface="SimSun" pitchFamily="18" charset="0"/>
            </a:rPr>
            <a:t>Partner</a:t>
          </a:r>
        </a:p>
        <a:p>
          <a:pPr algn="ctr"/>
          <a:r>
            <a:rPr lang="zh-HK" sz="3200" b="1" i="0" dirty="0" smtClean="0">
              <a:ea typeface="SimSun" pitchFamily="18" charset="0"/>
            </a:rPr>
            <a:t>Stores</a:t>
          </a:r>
        </a:p>
      </dgm:t>
    </dgm:pt>
    <dgm:pt modelId="{3CFDEA55-291A-458F-AA8B-C4B10B7BF102}" type="parTrans" cxnId="{B7FF1465-58EF-4C06-8DD5-679BE0705F57}">
      <dgm:prSet/>
      <dgm:spPr/>
      <dgm:t>
        <a:bodyPr/>
        <a:lstStyle/>
        <a:p>
          <a:pPr algn="ctr"/>
          <a:endParaRPr lang="zh-TW" altLang="en-US">
            <a:latin typeface="Adobe 繁黑體 Std B" panose="020B0700000000000000" pitchFamily="34" charset="-120"/>
            <a:ea typeface="Adobe 繁黑體 Std B" panose="020B0700000000000000" pitchFamily="34" charset="-120"/>
          </a:endParaRPr>
        </a:p>
      </dgm:t>
    </dgm:pt>
    <dgm:pt modelId="{A0B3ADAE-981B-46E7-A501-0803A80FD653}" type="sibTrans" cxnId="{B7FF1465-58EF-4C06-8DD5-679BE0705F57}">
      <dgm:prSet/>
      <dgm:spPr/>
      <dgm:t>
        <a:bodyPr/>
        <a:lstStyle/>
        <a:p>
          <a:pPr algn="ctr"/>
          <a:endParaRPr lang="zh-TW" altLang="en-US">
            <a:latin typeface="Adobe 繁黑體 Std B" panose="020B0700000000000000" pitchFamily="34" charset="-120"/>
            <a:ea typeface="Adobe 繁黑體 Std B" panose="020B0700000000000000" pitchFamily="34" charset="-120"/>
          </a:endParaRPr>
        </a:p>
      </dgm:t>
    </dgm:pt>
    <dgm:pt modelId="{6F3C263F-1BDA-4DFA-8767-1D17EE24E9F9}">
      <dgm:prSet phldrT="[文字]" custT="1"/>
      <dgm:spPr/>
      <dgm:t>
        <a:bodyPr/>
        <a:lstStyle/>
        <a:p>
          <a:pPr algn="ctr"/>
          <a:r>
            <a:rPr lang="zh-HK" sz="2400" b="1" i="0" dirty="0" smtClean="0">
              <a:ea typeface="SimSun" pitchFamily="18" charset="0"/>
            </a:rPr>
            <a:t>UnFranchise</a:t>
          </a:r>
        </a:p>
        <a:p>
          <a:pPr algn="ctr"/>
          <a:r>
            <a:rPr lang="zh-HK" sz="2800" b="1" i="0" dirty="0" smtClean="0">
              <a:ea typeface="SimSun" pitchFamily="18" charset="0"/>
            </a:rPr>
            <a:t>Owner</a:t>
          </a:r>
          <a:r>
            <a:rPr lang="en-US" altLang="zh-HK" sz="2800" b="1" i="0" dirty="0" smtClean="0">
              <a:ea typeface="SimSun" pitchFamily="18" charset="0"/>
            </a:rPr>
            <a:t>s</a:t>
          </a:r>
          <a:endParaRPr lang="zh-HK" sz="2800" b="1" i="0" dirty="0" smtClean="0">
            <a:ea typeface="SimSun" pitchFamily="18" charset="0"/>
          </a:endParaRPr>
        </a:p>
      </dgm:t>
    </dgm:pt>
    <dgm:pt modelId="{B9FAC611-652D-4080-ADC1-E5CA630630ED}" type="parTrans" cxnId="{4E9A143B-C73E-48F9-B632-6B3AF7FA6578}">
      <dgm:prSet/>
      <dgm:spPr/>
      <dgm:t>
        <a:bodyPr/>
        <a:lstStyle/>
        <a:p>
          <a:pPr algn="ctr"/>
          <a:endParaRPr lang="zh-TW" altLang="en-US">
            <a:latin typeface="Adobe 繁黑體 Std B" panose="020B0700000000000000" pitchFamily="34" charset="-120"/>
            <a:ea typeface="Adobe 繁黑體 Std B" panose="020B0700000000000000" pitchFamily="34" charset="-120"/>
          </a:endParaRPr>
        </a:p>
      </dgm:t>
    </dgm:pt>
    <dgm:pt modelId="{93A13778-D5C8-4089-B77F-E104B6C17B6E}" type="sibTrans" cxnId="{4E9A143B-C73E-48F9-B632-6B3AF7FA6578}">
      <dgm:prSet/>
      <dgm:spPr/>
      <dgm:t>
        <a:bodyPr/>
        <a:lstStyle/>
        <a:p>
          <a:pPr algn="ctr"/>
          <a:endParaRPr lang="zh-TW" altLang="en-US">
            <a:latin typeface="Adobe 繁黑體 Std B" panose="020B0700000000000000" pitchFamily="34" charset="-120"/>
            <a:ea typeface="Adobe 繁黑體 Std B" panose="020B0700000000000000" pitchFamily="34" charset="-120"/>
          </a:endParaRPr>
        </a:p>
      </dgm:t>
    </dgm:pt>
    <dgm:pt modelId="{2FDB9EB8-61D4-4A96-A0E1-B440E5F3054F}">
      <dgm:prSet phldrT="[文字]" custT="1"/>
      <dgm:spPr/>
      <dgm:t>
        <a:bodyPr/>
        <a:lstStyle/>
        <a:p>
          <a:pPr algn="ctr"/>
          <a:r>
            <a:rPr lang="zh-HK" sz="3600" b="1" i="0" dirty="0" smtClean="0">
              <a:ea typeface="SimSun" pitchFamily="18" charset="0"/>
            </a:rPr>
            <a:t>Preferred </a:t>
          </a:r>
          <a:r>
            <a:rPr lang="zh-HK" sz="3000" b="1" i="0" dirty="0" smtClean="0">
              <a:ea typeface="SimSun" pitchFamily="18" charset="0"/>
            </a:rPr>
            <a:t>Customer</a:t>
          </a:r>
          <a:r>
            <a:rPr lang="en-US" altLang="zh-HK" sz="3000" b="1" i="0" dirty="0" smtClean="0">
              <a:ea typeface="SimSun" pitchFamily="18" charset="0"/>
            </a:rPr>
            <a:t>s</a:t>
          </a:r>
          <a:endParaRPr lang="zh-HK" sz="3000" b="1" i="0" dirty="0" smtClean="0">
            <a:ea typeface="SimSun" pitchFamily="18" charset="0"/>
          </a:endParaRPr>
        </a:p>
      </dgm:t>
    </dgm:pt>
    <dgm:pt modelId="{65C7B37D-9838-47A3-BFF7-999A4C917605}" type="parTrans" cxnId="{7B88545D-9BC4-48CC-896A-21DD771CEFB0}">
      <dgm:prSet/>
      <dgm:spPr/>
      <dgm:t>
        <a:bodyPr/>
        <a:lstStyle/>
        <a:p>
          <a:pPr algn="ctr"/>
          <a:endParaRPr lang="zh-TW" altLang="en-US">
            <a:latin typeface="Adobe 繁黑體 Std B" panose="020B0700000000000000" pitchFamily="34" charset="-120"/>
            <a:ea typeface="Adobe 繁黑體 Std B" panose="020B0700000000000000" pitchFamily="34" charset="-120"/>
          </a:endParaRPr>
        </a:p>
      </dgm:t>
    </dgm:pt>
    <dgm:pt modelId="{2C653E23-9125-42C6-861F-EC135B339FC2}" type="sibTrans" cxnId="{7B88545D-9BC4-48CC-896A-21DD771CEFB0}">
      <dgm:prSet/>
      <dgm:spPr/>
      <dgm:t>
        <a:bodyPr/>
        <a:lstStyle/>
        <a:p>
          <a:pPr algn="ctr"/>
          <a:endParaRPr lang="zh-TW" altLang="en-US">
            <a:latin typeface="Adobe 繁黑體 Std B" panose="020B0700000000000000" pitchFamily="34" charset="-120"/>
            <a:ea typeface="Adobe 繁黑體 Std B" panose="020B0700000000000000" pitchFamily="34" charset="-120"/>
          </a:endParaRPr>
        </a:p>
      </dgm:t>
    </dgm:pt>
    <dgm:pt modelId="{23E483EF-9589-4FA0-9D7B-49DACD1C4E1B}">
      <dgm:prSet phldrT="[文字]" custT="1"/>
      <dgm:spPr/>
      <dgm:t>
        <a:bodyPr/>
        <a:lstStyle/>
        <a:p>
          <a:pPr algn="ctr"/>
          <a:r>
            <a:rPr lang="zh-HK" sz="3200" b="1" i="0" dirty="0" smtClean="0">
              <a:ea typeface="SimSun" pitchFamily="18" charset="0"/>
            </a:rPr>
            <a:t>Give back to society</a:t>
          </a:r>
        </a:p>
      </dgm:t>
    </dgm:pt>
    <dgm:pt modelId="{56892DCA-5E84-49E6-B448-6FFF7645641D}" type="parTrans" cxnId="{B8A204E3-DBB3-495B-AAB2-3AA93E8AD0A1}">
      <dgm:prSet/>
      <dgm:spPr/>
      <dgm:t>
        <a:bodyPr/>
        <a:lstStyle/>
        <a:p>
          <a:pPr algn="ctr"/>
          <a:endParaRPr lang="zh-TW" altLang="en-US"/>
        </a:p>
      </dgm:t>
    </dgm:pt>
    <dgm:pt modelId="{98C08645-3BE6-4D12-83F9-8B5A367269AA}" type="sibTrans" cxnId="{B8A204E3-DBB3-495B-AAB2-3AA93E8AD0A1}">
      <dgm:prSet/>
      <dgm:spPr/>
      <dgm:t>
        <a:bodyPr/>
        <a:lstStyle/>
        <a:p>
          <a:pPr algn="ctr"/>
          <a:endParaRPr lang="zh-TW" altLang="en-US"/>
        </a:p>
      </dgm:t>
    </dgm:pt>
    <dgm:pt modelId="{C3339F11-23FA-44B2-AF14-625C57EBDC54}" type="pres">
      <dgm:prSet presAssocID="{53273A44-70BC-4A4C-A3C5-A24E4B03E791}" presName="Name0" presStyleCnt="0">
        <dgm:presLayoutVars>
          <dgm:dir/>
          <dgm:resizeHandles val="exact"/>
        </dgm:presLayoutVars>
      </dgm:prSet>
      <dgm:spPr/>
      <dgm:t>
        <a:bodyPr/>
        <a:lstStyle/>
        <a:p>
          <a:endParaRPr lang="zh-TW" altLang="en-US"/>
        </a:p>
      </dgm:t>
    </dgm:pt>
    <dgm:pt modelId="{0E2AF85D-DAAA-4936-BFCA-FF70C9432678}" type="pres">
      <dgm:prSet presAssocID="{13059AFB-A45D-4541-8D04-8CB2CD37C89D}" presName="Name5" presStyleLbl="vennNode1" presStyleIdx="0" presStyleCnt="5">
        <dgm:presLayoutVars>
          <dgm:bulletEnabled val="1"/>
        </dgm:presLayoutVars>
      </dgm:prSet>
      <dgm:spPr/>
      <dgm:t>
        <a:bodyPr/>
        <a:lstStyle/>
        <a:p>
          <a:endParaRPr lang="zh-TW" altLang="en-US"/>
        </a:p>
      </dgm:t>
    </dgm:pt>
    <dgm:pt modelId="{7E37106D-9A1D-4095-95A0-DC6D5E17A447}" type="pres">
      <dgm:prSet presAssocID="{35A5895C-3604-4A1F-85C1-4B24ACACBB86}" presName="space" presStyleCnt="0"/>
      <dgm:spPr/>
      <dgm:t>
        <a:bodyPr/>
        <a:lstStyle/>
        <a:p>
          <a:endParaRPr lang="en-US"/>
        </a:p>
      </dgm:t>
    </dgm:pt>
    <dgm:pt modelId="{F14C8AE2-ED09-4B8F-A3A5-9D152BADC581}" type="pres">
      <dgm:prSet presAssocID="{ACAADFE2-EB25-4EA2-BFE3-E934DCA0306D}" presName="Name5" presStyleLbl="vennNode1" presStyleIdx="1" presStyleCnt="5">
        <dgm:presLayoutVars>
          <dgm:bulletEnabled val="1"/>
        </dgm:presLayoutVars>
      </dgm:prSet>
      <dgm:spPr/>
      <dgm:t>
        <a:bodyPr/>
        <a:lstStyle/>
        <a:p>
          <a:endParaRPr lang="zh-TW" altLang="en-US"/>
        </a:p>
      </dgm:t>
    </dgm:pt>
    <dgm:pt modelId="{24FB23C6-D48D-4A96-AC05-8E22BCF1856E}" type="pres">
      <dgm:prSet presAssocID="{A0B3ADAE-981B-46E7-A501-0803A80FD653}" presName="space" presStyleCnt="0"/>
      <dgm:spPr/>
      <dgm:t>
        <a:bodyPr/>
        <a:lstStyle/>
        <a:p>
          <a:endParaRPr lang="en-US"/>
        </a:p>
      </dgm:t>
    </dgm:pt>
    <dgm:pt modelId="{516EEDD8-E1A5-4BE9-8F29-9AFD4E7AB5C6}" type="pres">
      <dgm:prSet presAssocID="{6F3C263F-1BDA-4DFA-8767-1D17EE24E9F9}" presName="Name5" presStyleLbl="vennNode1" presStyleIdx="2" presStyleCnt="5">
        <dgm:presLayoutVars>
          <dgm:bulletEnabled val="1"/>
        </dgm:presLayoutVars>
      </dgm:prSet>
      <dgm:spPr/>
      <dgm:t>
        <a:bodyPr/>
        <a:lstStyle/>
        <a:p>
          <a:endParaRPr lang="zh-TW" altLang="en-US"/>
        </a:p>
      </dgm:t>
    </dgm:pt>
    <dgm:pt modelId="{759201CA-0EAC-475E-9423-854BD966FBA2}" type="pres">
      <dgm:prSet presAssocID="{93A13778-D5C8-4089-B77F-E104B6C17B6E}" presName="space" presStyleCnt="0"/>
      <dgm:spPr/>
      <dgm:t>
        <a:bodyPr/>
        <a:lstStyle/>
        <a:p>
          <a:endParaRPr lang="en-US"/>
        </a:p>
      </dgm:t>
    </dgm:pt>
    <dgm:pt modelId="{325A9FD6-BEBE-44B3-9014-34CA7143DF7C}" type="pres">
      <dgm:prSet presAssocID="{2FDB9EB8-61D4-4A96-A0E1-B440E5F3054F}" presName="Name5" presStyleLbl="vennNode1" presStyleIdx="3" presStyleCnt="5" custLinFactX="-160275" custLinFactNeighborX="-200000" custLinFactNeighborY="76779">
        <dgm:presLayoutVars>
          <dgm:bulletEnabled val="1"/>
        </dgm:presLayoutVars>
      </dgm:prSet>
      <dgm:spPr/>
      <dgm:t>
        <a:bodyPr/>
        <a:lstStyle/>
        <a:p>
          <a:endParaRPr lang="zh-TW" altLang="en-US"/>
        </a:p>
      </dgm:t>
    </dgm:pt>
    <dgm:pt modelId="{24ECBD5F-31FF-426C-BACE-73C34BD3A641}" type="pres">
      <dgm:prSet presAssocID="{2C653E23-9125-42C6-861F-EC135B339FC2}" presName="space" presStyleCnt="0"/>
      <dgm:spPr/>
      <dgm:t>
        <a:bodyPr/>
        <a:lstStyle/>
        <a:p>
          <a:endParaRPr lang="en-US"/>
        </a:p>
      </dgm:t>
    </dgm:pt>
    <dgm:pt modelId="{92289313-6E93-4F52-88A3-0769E9E1CA3D}" type="pres">
      <dgm:prSet presAssocID="{23E483EF-9589-4FA0-9D7B-49DACD1C4E1B}" presName="Name5" presStyleLbl="vennNode1" presStyleIdx="4" presStyleCnt="5" custLinFactX="-160275" custLinFactNeighborX="-200000" custLinFactNeighborY="76779">
        <dgm:presLayoutVars>
          <dgm:bulletEnabled val="1"/>
        </dgm:presLayoutVars>
      </dgm:prSet>
      <dgm:spPr/>
      <dgm:t>
        <a:bodyPr/>
        <a:lstStyle/>
        <a:p>
          <a:endParaRPr lang="zh-TW" altLang="en-US"/>
        </a:p>
      </dgm:t>
    </dgm:pt>
  </dgm:ptLst>
  <dgm:cxnLst>
    <dgm:cxn modelId="{B7FF1465-58EF-4C06-8DD5-679BE0705F57}" srcId="{53273A44-70BC-4A4C-A3C5-A24E4B03E791}" destId="{ACAADFE2-EB25-4EA2-BFE3-E934DCA0306D}" srcOrd="1" destOrd="0" parTransId="{3CFDEA55-291A-458F-AA8B-C4B10B7BF102}" sibTransId="{A0B3ADAE-981B-46E7-A501-0803A80FD653}"/>
    <dgm:cxn modelId="{4E9A143B-C73E-48F9-B632-6B3AF7FA6578}" srcId="{53273A44-70BC-4A4C-A3C5-A24E4B03E791}" destId="{6F3C263F-1BDA-4DFA-8767-1D17EE24E9F9}" srcOrd="2" destOrd="0" parTransId="{B9FAC611-652D-4080-ADC1-E5CA630630ED}" sibTransId="{93A13778-D5C8-4089-B77F-E104B6C17B6E}"/>
    <dgm:cxn modelId="{75AC1C74-2F1B-4FC8-A1C4-99835B78A3D0}" type="presOf" srcId="{2FDB9EB8-61D4-4A96-A0E1-B440E5F3054F}" destId="{325A9FD6-BEBE-44B3-9014-34CA7143DF7C}" srcOrd="0" destOrd="0" presId="urn:microsoft.com/office/officeart/2005/8/layout/venn3"/>
    <dgm:cxn modelId="{7232E96B-1146-45CF-A9ED-A75714DFD5E0}" type="presOf" srcId="{23E483EF-9589-4FA0-9D7B-49DACD1C4E1B}" destId="{92289313-6E93-4F52-88A3-0769E9E1CA3D}" srcOrd="0" destOrd="0" presId="urn:microsoft.com/office/officeart/2005/8/layout/venn3"/>
    <dgm:cxn modelId="{9EA1F07A-2701-41E4-8E11-6B70D964CD1C}" type="presOf" srcId="{6F3C263F-1BDA-4DFA-8767-1D17EE24E9F9}" destId="{516EEDD8-E1A5-4BE9-8F29-9AFD4E7AB5C6}" srcOrd="0" destOrd="0" presId="urn:microsoft.com/office/officeart/2005/8/layout/venn3"/>
    <dgm:cxn modelId="{8ECB0E1F-6868-41EF-8757-E4232F79FA0D}" srcId="{53273A44-70BC-4A4C-A3C5-A24E4B03E791}" destId="{13059AFB-A45D-4541-8D04-8CB2CD37C89D}" srcOrd="0" destOrd="0" parTransId="{D1EF528B-B8A1-4737-A940-48EA73A1630D}" sibTransId="{35A5895C-3604-4A1F-85C1-4B24ACACBB86}"/>
    <dgm:cxn modelId="{B8A204E3-DBB3-495B-AAB2-3AA93E8AD0A1}" srcId="{53273A44-70BC-4A4C-A3C5-A24E4B03E791}" destId="{23E483EF-9589-4FA0-9D7B-49DACD1C4E1B}" srcOrd="4" destOrd="0" parTransId="{56892DCA-5E84-49E6-B448-6FFF7645641D}" sibTransId="{98C08645-3BE6-4D12-83F9-8B5A367269AA}"/>
    <dgm:cxn modelId="{6D71DA6B-1D2B-46A0-A12E-05019DCC1964}" type="presOf" srcId="{13059AFB-A45D-4541-8D04-8CB2CD37C89D}" destId="{0E2AF85D-DAAA-4936-BFCA-FF70C9432678}" srcOrd="0" destOrd="0" presId="urn:microsoft.com/office/officeart/2005/8/layout/venn3"/>
    <dgm:cxn modelId="{7B88545D-9BC4-48CC-896A-21DD771CEFB0}" srcId="{53273A44-70BC-4A4C-A3C5-A24E4B03E791}" destId="{2FDB9EB8-61D4-4A96-A0E1-B440E5F3054F}" srcOrd="3" destOrd="0" parTransId="{65C7B37D-9838-47A3-BFF7-999A4C917605}" sibTransId="{2C653E23-9125-42C6-861F-EC135B339FC2}"/>
    <dgm:cxn modelId="{8C56F1E0-B72D-4C8C-A932-F58354E3207E}" type="presOf" srcId="{53273A44-70BC-4A4C-A3C5-A24E4B03E791}" destId="{C3339F11-23FA-44B2-AF14-625C57EBDC54}" srcOrd="0" destOrd="0" presId="urn:microsoft.com/office/officeart/2005/8/layout/venn3"/>
    <dgm:cxn modelId="{DB3CBCF9-574F-4892-A085-F3DAE212EB2A}" type="presOf" srcId="{ACAADFE2-EB25-4EA2-BFE3-E934DCA0306D}" destId="{F14C8AE2-ED09-4B8F-A3A5-9D152BADC581}" srcOrd="0" destOrd="0" presId="urn:microsoft.com/office/officeart/2005/8/layout/venn3"/>
    <dgm:cxn modelId="{19CE587B-3AFE-401F-98D0-602A677813DA}" type="presParOf" srcId="{C3339F11-23FA-44B2-AF14-625C57EBDC54}" destId="{0E2AF85D-DAAA-4936-BFCA-FF70C9432678}" srcOrd="0" destOrd="0" presId="urn:microsoft.com/office/officeart/2005/8/layout/venn3"/>
    <dgm:cxn modelId="{B5729BE5-344D-456E-B1CF-9495C1F4548E}" type="presParOf" srcId="{C3339F11-23FA-44B2-AF14-625C57EBDC54}" destId="{7E37106D-9A1D-4095-95A0-DC6D5E17A447}" srcOrd="1" destOrd="0" presId="urn:microsoft.com/office/officeart/2005/8/layout/venn3"/>
    <dgm:cxn modelId="{A6DF8715-CB77-4ED1-8614-7B1A937454AD}" type="presParOf" srcId="{C3339F11-23FA-44B2-AF14-625C57EBDC54}" destId="{F14C8AE2-ED09-4B8F-A3A5-9D152BADC581}" srcOrd="2" destOrd="0" presId="urn:microsoft.com/office/officeart/2005/8/layout/venn3"/>
    <dgm:cxn modelId="{BED3184B-9CE4-4129-8F30-70882FDEB69B}" type="presParOf" srcId="{C3339F11-23FA-44B2-AF14-625C57EBDC54}" destId="{24FB23C6-D48D-4A96-AC05-8E22BCF1856E}" srcOrd="3" destOrd="0" presId="urn:microsoft.com/office/officeart/2005/8/layout/venn3"/>
    <dgm:cxn modelId="{2ED703A4-6862-4078-8F52-0177643ACAB5}" type="presParOf" srcId="{C3339F11-23FA-44B2-AF14-625C57EBDC54}" destId="{516EEDD8-E1A5-4BE9-8F29-9AFD4E7AB5C6}" srcOrd="4" destOrd="0" presId="urn:microsoft.com/office/officeart/2005/8/layout/venn3"/>
    <dgm:cxn modelId="{78BC12BC-B25A-4C94-9A96-5164C00B4DF3}" type="presParOf" srcId="{C3339F11-23FA-44B2-AF14-625C57EBDC54}" destId="{759201CA-0EAC-475E-9423-854BD966FBA2}" srcOrd="5" destOrd="0" presId="urn:microsoft.com/office/officeart/2005/8/layout/venn3"/>
    <dgm:cxn modelId="{AA3F008C-A39B-4483-8DC5-D9A0C9CAE429}" type="presParOf" srcId="{C3339F11-23FA-44B2-AF14-625C57EBDC54}" destId="{325A9FD6-BEBE-44B3-9014-34CA7143DF7C}" srcOrd="6" destOrd="0" presId="urn:microsoft.com/office/officeart/2005/8/layout/venn3"/>
    <dgm:cxn modelId="{EAEACA15-40AC-4333-85FF-059D68C73A46}" type="presParOf" srcId="{C3339F11-23FA-44B2-AF14-625C57EBDC54}" destId="{24ECBD5F-31FF-426C-BACE-73C34BD3A641}" srcOrd="7" destOrd="0" presId="urn:microsoft.com/office/officeart/2005/8/layout/venn3"/>
    <dgm:cxn modelId="{8BD3CCF4-FE1E-453C-8256-8AFB634E639A}" type="presParOf" srcId="{C3339F11-23FA-44B2-AF14-625C57EBDC54}" destId="{92289313-6E93-4F52-88A3-0769E9E1CA3D}" srcOrd="8"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AF85D-DAAA-4936-BFCA-FF70C9432678}">
      <dsp:nvSpPr>
        <dsp:cNvPr id="0" name=""/>
        <dsp:cNvSpPr/>
      </dsp:nvSpPr>
      <dsp:spPr>
        <a:xfrm>
          <a:off x="2009" y="838006"/>
          <a:ext cx="2015876" cy="2015876"/>
        </a:xfrm>
        <a:prstGeom prst="ellipse">
          <a:avLst/>
        </a:prstGeom>
        <a:gradFill rotWithShape="0">
          <a:gsLst>
            <a:gs pos="0">
              <a:schemeClr val="accent4">
                <a:alpha val="50000"/>
                <a:hueOff val="0"/>
                <a:satOff val="0"/>
                <a:lumOff val="0"/>
                <a:alphaOff val="0"/>
                <a:shade val="85000"/>
              </a:schemeClr>
            </a:gs>
            <a:gs pos="100000">
              <a:schemeClr val="accent4">
                <a:alpha val="50000"/>
                <a:hueOff val="0"/>
                <a:satOff val="0"/>
                <a:lumOff val="0"/>
                <a:alphaOff val="0"/>
                <a:tint val="90000"/>
                <a:alpha val="100000"/>
                <a:satMod val="200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0940" tIns="40640" rIns="110940" bIns="40640" numCol="1" spcCol="1270" anchor="ctr" anchorCtr="0">
          <a:noAutofit/>
        </a:bodyPr>
        <a:lstStyle/>
        <a:p>
          <a:pPr lvl="0" algn="ctr" defTabSz="1422400">
            <a:lnSpc>
              <a:spcPct val="90000"/>
            </a:lnSpc>
            <a:spcBef>
              <a:spcPct val="0"/>
            </a:spcBef>
            <a:spcAft>
              <a:spcPct val="35000"/>
            </a:spcAft>
          </a:pPr>
          <a:r>
            <a:rPr lang="zh-HK" sz="3200" b="1" i="0" kern="1200" dirty="0" smtClean="0">
              <a:ea typeface="SimSun" pitchFamily="18" charset="0"/>
            </a:rPr>
            <a:t>Market America</a:t>
          </a:r>
        </a:p>
      </dsp:txBody>
      <dsp:txXfrm>
        <a:off x="297227" y="1133224"/>
        <a:ext cx="1425440" cy="1425440"/>
      </dsp:txXfrm>
    </dsp:sp>
    <dsp:sp modelId="{F14C8AE2-ED09-4B8F-A3A5-9D152BADC581}">
      <dsp:nvSpPr>
        <dsp:cNvPr id="0" name=""/>
        <dsp:cNvSpPr/>
      </dsp:nvSpPr>
      <dsp:spPr>
        <a:xfrm>
          <a:off x="1614710" y="838006"/>
          <a:ext cx="2015876" cy="2015876"/>
        </a:xfrm>
        <a:prstGeom prst="ellipse">
          <a:avLst/>
        </a:prstGeom>
        <a:gradFill rotWithShape="0">
          <a:gsLst>
            <a:gs pos="0">
              <a:schemeClr val="accent4">
                <a:alpha val="50000"/>
                <a:hueOff val="-1488257"/>
                <a:satOff val="8966"/>
                <a:lumOff val="719"/>
                <a:alphaOff val="0"/>
                <a:shade val="85000"/>
              </a:schemeClr>
            </a:gs>
            <a:gs pos="100000">
              <a:schemeClr val="accent4">
                <a:alpha val="50000"/>
                <a:hueOff val="-1488257"/>
                <a:satOff val="8966"/>
                <a:lumOff val="719"/>
                <a:alphaOff val="0"/>
                <a:tint val="90000"/>
                <a:alpha val="100000"/>
                <a:satMod val="200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0940" tIns="40640" rIns="110940" bIns="40640" numCol="1" spcCol="1270" anchor="ctr" anchorCtr="0">
          <a:noAutofit/>
        </a:bodyPr>
        <a:lstStyle/>
        <a:p>
          <a:pPr lvl="0" algn="ctr" defTabSz="1422400">
            <a:lnSpc>
              <a:spcPct val="90000"/>
            </a:lnSpc>
            <a:spcBef>
              <a:spcPct val="0"/>
            </a:spcBef>
            <a:spcAft>
              <a:spcPct val="35000"/>
            </a:spcAft>
          </a:pPr>
          <a:r>
            <a:rPr lang="zh-HK" sz="3200" b="1" i="0" kern="1200" dirty="0" smtClean="0">
              <a:ea typeface="SimSun" pitchFamily="18" charset="0"/>
            </a:rPr>
            <a:t>Partner</a:t>
          </a:r>
        </a:p>
        <a:p>
          <a:pPr lvl="0" algn="ctr" defTabSz="1422400">
            <a:lnSpc>
              <a:spcPct val="90000"/>
            </a:lnSpc>
            <a:spcBef>
              <a:spcPct val="0"/>
            </a:spcBef>
            <a:spcAft>
              <a:spcPct val="35000"/>
            </a:spcAft>
          </a:pPr>
          <a:r>
            <a:rPr lang="zh-HK" sz="3200" b="1" i="0" kern="1200" dirty="0" smtClean="0">
              <a:ea typeface="SimSun" pitchFamily="18" charset="0"/>
            </a:rPr>
            <a:t>Stores</a:t>
          </a:r>
        </a:p>
      </dsp:txBody>
      <dsp:txXfrm>
        <a:off x="1909928" y="1133224"/>
        <a:ext cx="1425440" cy="1425440"/>
      </dsp:txXfrm>
    </dsp:sp>
    <dsp:sp modelId="{516EEDD8-E1A5-4BE9-8F29-9AFD4E7AB5C6}">
      <dsp:nvSpPr>
        <dsp:cNvPr id="0" name=""/>
        <dsp:cNvSpPr/>
      </dsp:nvSpPr>
      <dsp:spPr>
        <a:xfrm>
          <a:off x="3227412" y="838006"/>
          <a:ext cx="2015876" cy="2015876"/>
        </a:xfrm>
        <a:prstGeom prst="ellipse">
          <a:avLst/>
        </a:prstGeom>
        <a:gradFill rotWithShape="0">
          <a:gsLst>
            <a:gs pos="0">
              <a:schemeClr val="accent4">
                <a:alpha val="50000"/>
                <a:hueOff val="-2976513"/>
                <a:satOff val="17933"/>
                <a:lumOff val="1437"/>
                <a:alphaOff val="0"/>
                <a:shade val="85000"/>
              </a:schemeClr>
            </a:gs>
            <a:gs pos="100000">
              <a:schemeClr val="accent4">
                <a:alpha val="50000"/>
                <a:hueOff val="-2976513"/>
                <a:satOff val="17933"/>
                <a:lumOff val="1437"/>
                <a:alphaOff val="0"/>
                <a:tint val="90000"/>
                <a:alpha val="100000"/>
                <a:satMod val="200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0940" tIns="31750" rIns="110940" bIns="31750" numCol="1" spcCol="1270" anchor="ctr" anchorCtr="0">
          <a:noAutofit/>
        </a:bodyPr>
        <a:lstStyle/>
        <a:p>
          <a:pPr lvl="0" algn="ctr" defTabSz="1111250">
            <a:lnSpc>
              <a:spcPct val="90000"/>
            </a:lnSpc>
            <a:spcBef>
              <a:spcPct val="0"/>
            </a:spcBef>
            <a:spcAft>
              <a:spcPct val="35000"/>
            </a:spcAft>
          </a:pPr>
          <a:r>
            <a:rPr lang="zh-HK" sz="2500" b="1" i="0" kern="1200" dirty="0" smtClean="0">
              <a:ea typeface="SimSun" pitchFamily="18" charset="0"/>
            </a:rPr>
            <a:t>UnFranchise</a:t>
          </a:r>
        </a:p>
        <a:p>
          <a:pPr lvl="0" algn="ctr" defTabSz="1111250">
            <a:lnSpc>
              <a:spcPct val="90000"/>
            </a:lnSpc>
            <a:spcBef>
              <a:spcPct val="0"/>
            </a:spcBef>
            <a:spcAft>
              <a:spcPct val="35000"/>
            </a:spcAft>
          </a:pPr>
          <a:r>
            <a:rPr lang="zh-HK" sz="3200" b="1" i="0" kern="1200" dirty="0" smtClean="0">
              <a:ea typeface="SimSun" pitchFamily="18" charset="0"/>
            </a:rPr>
            <a:t>Owner</a:t>
          </a:r>
          <a:r>
            <a:rPr lang="en-US" altLang="zh-HK" sz="3200" b="1" i="0" kern="1200" dirty="0" smtClean="0">
              <a:ea typeface="SimSun" pitchFamily="18" charset="0"/>
            </a:rPr>
            <a:t>s</a:t>
          </a:r>
          <a:endParaRPr lang="zh-HK" sz="3200" b="1" i="0" kern="1200" dirty="0" smtClean="0">
            <a:ea typeface="SimSun" pitchFamily="18" charset="0"/>
          </a:endParaRPr>
        </a:p>
      </dsp:txBody>
      <dsp:txXfrm>
        <a:off x="3522630" y="1133224"/>
        <a:ext cx="1425440" cy="1425440"/>
      </dsp:txXfrm>
    </dsp:sp>
    <dsp:sp modelId="{325A9FD6-BEBE-44B3-9014-34CA7143DF7C}">
      <dsp:nvSpPr>
        <dsp:cNvPr id="0" name=""/>
        <dsp:cNvSpPr/>
      </dsp:nvSpPr>
      <dsp:spPr>
        <a:xfrm>
          <a:off x="4842123" y="838006"/>
          <a:ext cx="2015876" cy="2015876"/>
        </a:xfrm>
        <a:prstGeom prst="ellipse">
          <a:avLst/>
        </a:prstGeom>
        <a:gradFill rotWithShape="0">
          <a:gsLst>
            <a:gs pos="0">
              <a:schemeClr val="accent4">
                <a:alpha val="50000"/>
                <a:hueOff val="-4464770"/>
                <a:satOff val="26899"/>
                <a:lumOff val="2156"/>
                <a:alphaOff val="0"/>
                <a:shade val="85000"/>
              </a:schemeClr>
            </a:gs>
            <a:gs pos="100000">
              <a:schemeClr val="accent4">
                <a:alpha val="50000"/>
                <a:hueOff val="-4464770"/>
                <a:satOff val="26899"/>
                <a:lumOff val="2156"/>
                <a:alphaOff val="0"/>
                <a:tint val="90000"/>
                <a:alpha val="100000"/>
                <a:satMod val="200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0940" tIns="36830" rIns="110940" bIns="36830" numCol="1" spcCol="1270" anchor="ctr" anchorCtr="0">
          <a:noAutofit/>
        </a:bodyPr>
        <a:lstStyle/>
        <a:p>
          <a:pPr lvl="0" algn="ctr" defTabSz="1289050">
            <a:lnSpc>
              <a:spcPct val="90000"/>
            </a:lnSpc>
            <a:spcBef>
              <a:spcPct val="0"/>
            </a:spcBef>
            <a:spcAft>
              <a:spcPct val="35000"/>
            </a:spcAft>
          </a:pPr>
          <a:r>
            <a:rPr lang="zh-HK" sz="2900" b="1" i="0" kern="1200" dirty="0" smtClean="0">
              <a:ea typeface="SimSun" pitchFamily="18" charset="0"/>
            </a:rPr>
            <a:t>Preferred Customer</a:t>
          </a:r>
          <a:r>
            <a:rPr lang="en-US" altLang="zh-HK" sz="2900" b="1" i="0" kern="1200" dirty="0" smtClean="0">
              <a:ea typeface="SimSun" pitchFamily="18" charset="0"/>
            </a:rPr>
            <a:t>s</a:t>
          </a:r>
          <a:endParaRPr lang="zh-HK" sz="2900" b="1" i="0" kern="1200" dirty="0" smtClean="0">
            <a:ea typeface="SimSun" pitchFamily="18" charset="0"/>
          </a:endParaRPr>
        </a:p>
      </dsp:txBody>
      <dsp:txXfrm>
        <a:off x="5137341" y="1133224"/>
        <a:ext cx="1425440" cy="14254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AF85D-DAAA-4936-BFCA-FF70C9432678}">
      <dsp:nvSpPr>
        <dsp:cNvPr id="0" name=""/>
        <dsp:cNvSpPr/>
      </dsp:nvSpPr>
      <dsp:spPr>
        <a:xfrm>
          <a:off x="2009" y="838006"/>
          <a:ext cx="2015876" cy="2015876"/>
        </a:xfrm>
        <a:prstGeom prst="ellipse">
          <a:avLst/>
        </a:prstGeom>
        <a:gradFill rotWithShape="0">
          <a:gsLst>
            <a:gs pos="0">
              <a:schemeClr val="accent4">
                <a:alpha val="50000"/>
                <a:hueOff val="0"/>
                <a:satOff val="0"/>
                <a:lumOff val="0"/>
                <a:alphaOff val="0"/>
                <a:shade val="85000"/>
              </a:schemeClr>
            </a:gs>
            <a:gs pos="100000">
              <a:schemeClr val="accent4">
                <a:alpha val="50000"/>
                <a:hueOff val="0"/>
                <a:satOff val="0"/>
                <a:lumOff val="0"/>
                <a:alphaOff val="0"/>
                <a:tint val="90000"/>
                <a:alpha val="100000"/>
                <a:satMod val="200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0940" tIns="40640" rIns="110940" bIns="40640" numCol="1" spcCol="1270" anchor="ctr" anchorCtr="0">
          <a:noAutofit/>
        </a:bodyPr>
        <a:lstStyle/>
        <a:p>
          <a:pPr lvl="0" algn="ctr" defTabSz="1422400">
            <a:lnSpc>
              <a:spcPct val="90000"/>
            </a:lnSpc>
            <a:spcBef>
              <a:spcPct val="0"/>
            </a:spcBef>
            <a:spcAft>
              <a:spcPct val="35000"/>
            </a:spcAft>
          </a:pPr>
          <a:r>
            <a:rPr lang="zh-HK" sz="3200" b="1" i="0" kern="1200" dirty="0" smtClean="0">
              <a:ea typeface="SimSun" pitchFamily="18" charset="0"/>
            </a:rPr>
            <a:t>Market America</a:t>
          </a:r>
        </a:p>
      </dsp:txBody>
      <dsp:txXfrm>
        <a:off x="297227" y="1133224"/>
        <a:ext cx="1425440" cy="1425440"/>
      </dsp:txXfrm>
    </dsp:sp>
    <dsp:sp modelId="{F14C8AE2-ED09-4B8F-A3A5-9D152BADC581}">
      <dsp:nvSpPr>
        <dsp:cNvPr id="0" name=""/>
        <dsp:cNvSpPr/>
      </dsp:nvSpPr>
      <dsp:spPr>
        <a:xfrm>
          <a:off x="1614710" y="838006"/>
          <a:ext cx="2015876" cy="2015876"/>
        </a:xfrm>
        <a:prstGeom prst="ellipse">
          <a:avLst/>
        </a:prstGeom>
        <a:gradFill rotWithShape="0">
          <a:gsLst>
            <a:gs pos="0">
              <a:schemeClr val="accent4">
                <a:alpha val="50000"/>
                <a:hueOff val="-1488257"/>
                <a:satOff val="8966"/>
                <a:lumOff val="719"/>
                <a:alphaOff val="0"/>
                <a:shade val="85000"/>
              </a:schemeClr>
            </a:gs>
            <a:gs pos="100000">
              <a:schemeClr val="accent4">
                <a:alpha val="50000"/>
                <a:hueOff val="-1488257"/>
                <a:satOff val="8966"/>
                <a:lumOff val="719"/>
                <a:alphaOff val="0"/>
                <a:tint val="90000"/>
                <a:alpha val="100000"/>
                <a:satMod val="200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0940" tIns="40640" rIns="110940" bIns="40640" numCol="1" spcCol="1270" anchor="ctr" anchorCtr="0">
          <a:noAutofit/>
        </a:bodyPr>
        <a:lstStyle/>
        <a:p>
          <a:pPr lvl="0" algn="ctr" defTabSz="1422400">
            <a:lnSpc>
              <a:spcPct val="90000"/>
            </a:lnSpc>
            <a:spcBef>
              <a:spcPct val="0"/>
            </a:spcBef>
            <a:spcAft>
              <a:spcPct val="35000"/>
            </a:spcAft>
          </a:pPr>
          <a:r>
            <a:rPr lang="zh-HK" sz="3200" b="1" i="0" kern="1200" smtClean="0">
              <a:ea typeface="SimSun" pitchFamily="18" charset="0"/>
            </a:rPr>
            <a:t>Partner</a:t>
          </a:r>
        </a:p>
        <a:p>
          <a:pPr lvl="0" algn="ctr" defTabSz="1422400">
            <a:lnSpc>
              <a:spcPct val="90000"/>
            </a:lnSpc>
            <a:spcBef>
              <a:spcPct val="0"/>
            </a:spcBef>
            <a:spcAft>
              <a:spcPct val="35000"/>
            </a:spcAft>
          </a:pPr>
          <a:r>
            <a:rPr lang="zh-HK" sz="3200" b="1" i="0" kern="1200" smtClean="0">
              <a:ea typeface="SimSun" pitchFamily="18" charset="0"/>
            </a:rPr>
            <a:t>Stores</a:t>
          </a:r>
          <a:endParaRPr lang="zh-HK" sz="3200" b="1" i="0" kern="1200" dirty="0" smtClean="0">
            <a:ea typeface="SimSun" pitchFamily="18" charset="0"/>
          </a:endParaRPr>
        </a:p>
      </dsp:txBody>
      <dsp:txXfrm>
        <a:off x="1909928" y="1133224"/>
        <a:ext cx="1425440" cy="1425440"/>
      </dsp:txXfrm>
    </dsp:sp>
    <dsp:sp modelId="{516EEDD8-E1A5-4BE9-8F29-9AFD4E7AB5C6}">
      <dsp:nvSpPr>
        <dsp:cNvPr id="0" name=""/>
        <dsp:cNvSpPr/>
      </dsp:nvSpPr>
      <dsp:spPr>
        <a:xfrm>
          <a:off x="3227412" y="838006"/>
          <a:ext cx="2015876" cy="2015876"/>
        </a:xfrm>
        <a:prstGeom prst="ellipse">
          <a:avLst/>
        </a:prstGeom>
        <a:gradFill rotWithShape="0">
          <a:gsLst>
            <a:gs pos="0">
              <a:schemeClr val="accent4">
                <a:alpha val="50000"/>
                <a:hueOff val="-2976513"/>
                <a:satOff val="17933"/>
                <a:lumOff val="1437"/>
                <a:alphaOff val="0"/>
                <a:shade val="85000"/>
              </a:schemeClr>
            </a:gs>
            <a:gs pos="100000">
              <a:schemeClr val="accent4">
                <a:alpha val="50000"/>
                <a:hueOff val="-2976513"/>
                <a:satOff val="17933"/>
                <a:lumOff val="1437"/>
                <a:alphaOff val="0"/>
                <a:tint val="90000"/>
                <a:alpha val="100000"/>
                <a:satMod val="200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0940" tIns="30480" rIns="110940" bIns="30480" numCol="1" spcCol="1270" anchor="ctr" anchorCtr="0">
          <a:noAutofit/>
        </a:bodyPr>
        <a:lstStyle/>
        <a:p>
          <a:pPr lvl="0" algn="ctr" defTabSz="1066800">
            <a:lnSpc>
              <a:spcPct val="90000"/>
            </a:lnSpc>
            <a:spcBef>
              <a:spcPct val="0"/>
            </a:spcBef>
            <a:spcAft>
              <a:spcPct val="35000"/>
            </a:spcAft>
          </a:pPr>
          <a:r>
            <a:rPr lang="zh-HK" sz="2400" b="1" i="0" kern="1200" dirty="0" smtClean="0">
              <a:ea typeface="SimSun" pitchFamily="18" charset="0"/>
            </a:rPr>
            <a:t>UnFranchise</a:t>
          </a:r>
        </a:p>
        <a:p>
          <a:pPr lvl="0" algn="ctr" defTabSz="1066800">
            <a:lnSpc>
              <a:spcPct val="90000"/>
            </a:lnSpc>
            <a:spcBef>
              <a:spcPct val="0"/>
            </a:spcBef>
            <a:spcAft>
              <a:spcPct val="35000"/>
            </a:spcAft>
          </a:pPr>
          <a:r>
            <a:rPr lang="zh-HK" sz="3200" b="1" i="0" kern="1200" dirty="0" smtClean="0">
              <a:ea typeface="SimSun" pitchFamily="18" charset="0"/>
            </a:rPr>
            <a:t>Owner</a:t>
          </a:r>
          <a:r>
            <a:rPr lang="en-US" altLang="zh-HK" sz="3200" b="1" i="0" kern="1200" dirty="0" smtClean="0">
              <a:ea typeface="SimSun" pitchFamily="18" charset="0"/>
            </a:rPr>
            <a:t>s</a:t>
          </a:r>
          <a:endParaRPr lang="zh-HK" sz="3200" b="1" i="0" kern="1200" dirty="0" smtClean="0">
            <a:ea typeface="SimSun" pitchFamily="18" charset="0"/>
          </a:endParaRPr>
        </a:p>
      </dsp:txBody>
      <dsp:txXfrm>
        <a:off x="3522630" y="1133224"/>
        <a:ext cx="1425440" cy="1425440"/>
      </dsp:txXfrm>
    </dsp:sp>
    <dsp:sp modelId="{325A9FD6-BEBE-44B3-9014-34CA7143DF7C}">
      <dsp:nvSpPr>
        <dsp:cNvPr id="0" name=""/>
        <dsp:cNvSpPr/>
      </dsp:nvSpPr>
      <dsp:spPr>
        <a:xfrm>
          <a:off x="4842123" y="838006"/>
          <a:ext cx="2015876" cy="2015876"/>
        </a:xfrm>
        <a:prstGeom prst="ellipse">
          <a:avLst/>
        </a:prstGeom>
        <a:gradFill rotWithShape="0">
          <a:gsLst>
            <a:gs pos="0">
              <a:schemeClr val="accent4">
                <a:alpha val="50000"/>
                <a:hueOff val="-4464770"/>
                <a:satOff val="26899"/>
                <a:lumOff val="2156"/>
                <a:alphaOff val="0"/>
                <a:shade val="85000"/>
              </a:schemeClr>
            </a:gs>
            <a:gs pos="100000">
              <a:schemeClr val="accent4">
                <a:alpha val="50000"/>
                <a:hueOff val="-4464770"/>
                <a:satOff val="26899"/>
                <a:lumOff val="2156"/>
                <a:alphaOff val="0"/>
                <a:tint val="90000"/>
                <a:alpha val="100000"/>
                <a:satMod val="200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0940" tIns="36830" rIns="110940" bIns="36830" numCol="1" spcCol="1270" anchor="ctr" anchorCtr="0">
          <a:noAutofit/>
        </a:bodyPr>
        <a:lstStyle/>
        <a:p>
          <a:pPr lvl="0" algn="ctr" defTabSz="1289050">
            <a:lnSpc>
              <a:spcPct val="90000"/>
            </a:lnSpc>
            <a:spcBef>
              <a:spcPct val="0"/>
            </a:spcBef>
            <a:spcAft>
              <a:spcPct val="35000"/>
            </a:spcAft>
          </a:pPr>
          <a:r>
            <a:rPr lang="zh-HK" sz="2900" b="1" i="0" kern="1200" dirty="0" smtClean="0">
              <a:ea typeface="SimSun" pitchFamily="18" charset="0"/>
            </a:rPr>
            <a:t>Preferred Customer</a:t>
          </a:r>
          <a:r>
            <a:rPr lang="en-US" altLang="zh-HK" sz="2900" b="1" i="0" kern="1200" dirty="0" smtClean="0">
              <a:ea typeface="SimSun" pitchFamily="18" charset="0"/>
            </a:rPr>
            <a:t>s</a:t>
          </a:r>
          <a:endParaRPr lang="zh-HK" sz="2900" b="1" i="0" kern="1200" dirty="0" smtClean="0">
            <a:ea typeface="SimSun" pitchFamily="18" charset="0"/>
          </a:endParaRPr>
        </a:p>
      </dsp:txBody>
      <dsp:txXfrm>
        <a:off x="5137341" y="1133224"/>
        <a:ext cx="1425440" cy="14254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AF85D-DAAA-4936-BFCA-FF70C9432678}">
      <dsp:nvSpPr>
        <dsp:cNvPr id="0" name=""/>
        <dsp:cNvSpPr/>
      </dsp:nvSpPr>
      <dsp:spPr>
        <a:xfrm>
          <a:off x="1086" y="1988043"/>
          <a:ext cx="2119200" cy="2119200"/>
        </a:xfrm>
        <a:prstGeom prst="ellipse">
          <a:avLst/>
        </a:prstGeom>
        <a:gradFill rotWithShape="0">
          <a:gsLst>
            <a:gs pos="0">
              <a:schemeClr val="accent4">
                <a:alpha val="50000"/>
                <a:hueOff val="0"/>
                <a:satOff val="0"/>
                <a:lumOff val="0"/>
                <a:alphaOff val="0"/>
                <a:shade val="85000"/>
              </a:schemeClr>
            </a:gs>
            <a:gs pos="100000">
              <a:schemeClr val="accent4">
                <a:alpha val="50000"/>
                <a:hueOff val="0"/>
                <a:satOff val="0"/>
                <a:lumOff val="0"/>
                <a:alphaOff val="0"/>
                <a:tint val="90000"/>
                <a:alpha val="100000"/>
                <a:satMod val="200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627" tIns="35560" rIns="116627" bIns="35560" numCol="1" spcCol="1270" anchor="ctr" anchorCtr="0">
          <a:noAutofit/>
        </a:bodyPr>
        <a:lstStyle/>
        <a:p>
          <a:pPr lvl="0" algn="ctr" defTabSz="1244600">
            <a:lnSpc>
              <a:spcPct val="90000"/>
            </a:lnSpc>
            <a:spcBef>
              <a:spcPct val="0"/>
            </a:spcBef>
            <a:spcAft>
              <a:spcPct val="35000"/>
            </a:spcAft>
          </a:pPr>
          <a:r>
            <a:rPr lang="zh-HK" sz="2800" b="1" i="0" kern="1200" dirty="0" smtClean="0">
              <a:ea typeface="SimSun" pitchFamily="18" charset="0"/>
            </a:rPr>
            <a:t>Market America</a:t>
          </a:r>
        </a:p>
      </dsp:txBody>
      <dsp:txXfrm>
        <a:off x="311436" y="2298393"/>
        <a:ext cx="1498500" cy="1498500"/>
      </dsp:txXfrm>
    </dsp:sp>
    <dsp:sp modelId="{F14C8AE2-ED09-4B8F-A3A5-9D152BADC581}">
      <dsp:nvSpPr>
        <dsp:cNvPr id="0" name=""/>
        <dsp:cNvSpPr/>
      </dsp:nvSpPr>
      <dsp:spPr>
        <a:xfrm>
          <a:off x="1696447" y="1988043"/>
          <a:ext cx="2119200" cy="2119200"/>
        </a:xfrm>
        <a:prstGeom prst="ellipse">
          <a:avLst/>
        </a:prstGeom>
        <a:gradFill rotWithShape="0">
          <a:gsLst>
            <a:gs pos="0">
              <a:schemeClr val="accent4">
                <a:alpha val="50000"/>
                <a:hueOff val="-1116192"/>
                <a:satOff val="6725"/>
                <a:lumOff val="539"/>
                <a:alphaOff val="0"/>
                <a:shade val="85000"/>
              </a:schemeClr>
            </a:gs>
            <a:gs pos="100000">
              <a:schemeClr val="accent4">
                <a:alpha val="50000"/>
                <a:hueOff val="-1116192"/>
                <a:satOff val="6725"/>
                <a:lumOff val="539"/>
                <a:alphaOff val="0"/>
                <a:tint val="90000"/>
                <a:alpha val="100000"/>
                <a:satMod val="200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627" tIns="40640" rIns="116627" bIns="40640" numCol="1" spcCol="1270" anchor="ctr" anchorCtr="0">
          <a:noAutofit/>
        </a:bodyPr>
        <a:lstStyle/>
        <a:p>
          <a:pPr lvl="0" algn="ctr" defTabSz="1422400">
            <a:lnSpc>
              <a:spcPct val="90000"/>
            </a:lnSpc>
            <a:spcBef>
              <a:spcPct val="0"/>
            </a:spcBef>
            <a:spcAft>
              <a:spcPct val="35000"/>
            </a:spcAft>
          </a:pPr>
          <a:r>
            <a:rPr lang="zh-HK" sz="3200" b="1" i="0" kern="1200" dirty="0" smtClean="0">
              <a:ea typeface="SimSun" pitchFamily="18" charset="0"/>
            </a:rPr>
            <a:t>Partner</a:t>
          </a:r>
        </a:p>
        <a:p>
          <a:pPr lvl="0" algn="ctr" defTabSz="1422400">
            <a:lnSpc>
              <a:spcPct val="90000"/>
            </a:lnSpc>
            <a:spcBef>
              <a:spcPct val="0"/>
            </a:spcBef>
            <a:spcAft>
              <a:spcPct val="35000"/>
            </a:spcAft>
          </a:pPr>
          <a:r>
            <a:rPr lang="zh-HK" sz="3200" b="1" i="0" kern="1200" dirty="0" smtClean="0">
              <a:ea typeface="SimSun" pitchFamily="18" charset="0"/>
            </a:rPr>
            <a:t>Stores</a:t>
          </a:r>
        </a:p>
      </dsp:txBody>
      <dsp:txXfrm>
        <a:off x="2006797" y="2298393"/>
        <a:ext cx="1498500" cy="1498500"/>
      </dsp:txXfrm>
    </dsp:sp>
    <dsp:sp modelId="{516EEDD8-E1A5-4BE9-8F29-9AFD4E7AB5C6}">
      <dsp:nvSpPr>
        <dsp:cNvPr id="0" name=""/>
        <dsp:cNvSpPr/>
      </dsp:nvSpPr>
      <dsp:spPr>
        <a:xfrm>
          <a:off x="3391808" y="1988043"/>
          <a:ext cx="2119200" cy="2119200"/>
        </a:xfrm>
        <a:prstGeom prst="ellipse">
          <a:avLst/>
        </a:prstGeom>
        <a:gradFill rotWithShape="0">
          <a:gsLst>
            <a:gs pos="0">
              <a:schemeClr val="accent4">
                <a:alpha val="50000"/>
                <a:hueOff val="-2232385"/>
                <a:satOff val="13449"/>
                <a:lumOff val="1078"/>
                <a:alphaOff val="0"/>
                <a:shade val="85000"/>
              </a:schemeClr>
            </a:gs>
            <a:gs pos="100000">
              <a:schemeClr val="accent4">
                <a:alpha val="50000"/>
                <a:hueOff val="-2232385"/>
                <a:satOff val="13449"/>
                <a:lumOff val="1078"/>
                <a:alphaOff val="0"/>
                <a:tint val="90000"/>
                <a:alpha val="100000"/>
                <a:satMod val="200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627" tIns="30480" rIns="116627" bIns="30480" numCol="1" spcCol="1270" anchor="ctr" anchorCtr="0">
          <a:noAutofit/>
        </a:bodyPr>
        <a:lstStyle/>
        <a:p>
          <a:pPr lvl="0" algn="ctr" defTabSz="1066800">
            <a:lnSpc>
              <a:spcPct val="90000"/>
            </a:lnSpc>
            <a:spcBef>
              <a:spcPct val="0"/>
            </a:spcBef>
            <a:spcAft>
              <a:spcPct val="35000"/>
            </a:spcAft>
          </a:pPr>
          <a:r>
            <a:rPr lang="zh-HK" sz="2400" b="1" i="0" kern="1200" dirty="0" smtClean="0">
              <a:ea typeface="SimSun" pitchFamily="18" charset="0"/>
            </a:rPr>
            <a:t>UnFranchise</a:t>
          </a:r>
        </a:p>
        <a:p>
          <a:pPr lvl="0" algn="ctr" defTabSz="1066800">
            <a:lnSpc>
              <a:spcPct val="90000"/>
            </a:lnSpc>
            <a:spcBef>
              <a:spcPct val="0"/>
            </a:spcBef>
            <a:spcAft>
              <a:spcPct val="35000"/>
            </a:spcAft>
          </a:pPr>
          <a:r>
            <a:rPr lang="zh-HK" sz="2800" b="1" i="0" kern="1200" dirty="0" smtClean="0">
              <a:ea typeface="SimSun" pitchFamily="18" charset="0"/>
            </a:rPr>
            <a:t>Owner</a:t>
          </a:r>
          <a:r>
            <a:rPr lang="en-US" altLang="zh-HK" sz="2800" b="1" i="0" kern="1200" dirty="0" smtClean="0">
              <a:ea typeface="SimSun" pitchFamily="18" charset="0"/>
            </a:rPr>
            <a:t>s</a:t>
          </a:r>
          <a:endParaRPr lang="zh-HK" sz="2800" b="1" i="0" kern="1200" dirty="0" smtClean="0">
            <a:ea typeface="SimSun" pitchFamily="18" charset="0"/>
          </a:endParaRPr>
        </a:p>
      </dsp:txBody>
      <dsp:txXfrm>
        <a:off x="3702158" y="2298393"/>
        <a:ext cx="1498500" cy="1498500"/>
      </dsp:txXfrm>
    </dsp:sp>
    <dsp:sp modelId="{325A9FD6-BEBE-44B3-9014-34CA7143DF7C}">
      <dsp:nvSpPr>
        <dsp:cNvPr id="0" name=""/>
        <dsp:cNvSpPr/>
      </dsp:nvSpPr>
      <dsp:spPr>
        <a:xfrm>
          <a:off x="842939" y="3615144"/>
          <a:ext cx="2119200" cy="2119200"/>
        </a:xfrm>
        <a:prstGeom prst="ellipse">
          <a:avLst/>
        </a:prstGeom>
        <a:gradFill rotWithShape="0">
          <a:gsLst>
            <a:gs pos="0">
              <a:schemeClr val="accent4">
                <a:alpha val="50000"/>
                <a:hueOff val="-3348577"/>
                <a:satOff val="20174"/>
                <a:lumOff val="1617"/>
                <a:alphaOff val="0"/>
                <a:shade val="85000"/>
              </a:schemeClr>
            </a:gs>
            <a:gs pos="100000">
              <a:schemeClr val="accent4">
                <a:alpha val="50000"/>
                <a:hueOff val="-3348577"/>
                <a:satOff val="20174"/>
                <a:lumOff val="1617"/>
                <a:alphaOff val="0"/>
                <a:tint val="90000"/>
                <a:alpha val="100000"/>
                <a:satMod val="200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627" tIns="45720" rIns="116627" bIns="45720" numCol="1" spcCol="1270" anchor="ctr" anchorCtr="0">
          <a:noAutofit/>
        </a:bodyPr>
        <a:lstStyle/>
        <a:p>
          <a:pPr lvl="0" algn="ctr" defTabSz="1600200">
            <a:lnSpc>
              <a:spcPct val="90000"/>
            </a:lnSpc>
            <a:spcBef>
              <a:spcPct val="0"/>
            </a:spcBef>
            <a:spcAft>
              <a:spcPct val="35000"/>
            </a:spcAft>
          </a:pPr>
          <a:r>
            <a:rPr lang="zh-HK" sz="3600" b="1" i="0" kern="1200" dirty="0" smtClean="0">
              <a:ea typeface="SimSun" pitchFamily="18" charset="0"/>
            </a:rPr>
            <a:t>Preferred </a:t>
          </a:r>
          <a:r>
            <a:rPr lang="zh-HK" sz="3000" b="1" i="0" kern="1200" dirty="0" smtClean="0">
              <a:ea typeface="SimSun" pitchFamily="18" charset="0"/>
            </a:rPr>
            <a:t>Customer</a:t>
          </a:r>
          <a:r>
            <a:rPr lang="en-US" altLang="zh-HK" sz="3000" b="1" i="0" kern="1200" dirty="0" smtClean="0">
              <a:ea typeface="SimSun" pitchFamily="18" charset="0"/>
            </a:rPr>
            <a:t>s</a:t>
          </a:r>
          <a:endParaRPr lang="zh-HK" sz="3000" b="1" i="0" kern="1200" dirty="0" smtClean="0">
            <a:ea typeface="SimSun" pitchFamily="18" charset="0"/>
          </a:endParaRPr>
        </a:p>
      </dsp:txBody>
      <dsp:txXfrm>
        <a:off x="1153289" y="3925494"/>
        <a:ext cx="1498500" cy="1498500"/>
      </dsp:txXfrm>
    </dsp:sp>
    <dsp:sp modelId="{92289313-6E93-4F52-88A3-0769E9E1CA3D}">
      <dsp:nvSpPr>
        <dsp:cNvPr id="0" name=""/>
        <dsp:cNvSpPr/>
      </dsp:nvSpPr>
      <dsp:spPr>
        <a:xfrm>
          <a:off x="2538299" y="3615144"/>
          <a:ext cx="2119200" cy="2119200"/>
        </a:xfrm>
        <a:prstGeom prst="ellipse">
          <a:avLst/>
        </a:prstGeom>
        <a:gradFill rotWithShape="0">
          <a:gsLst>
            <a:gs pos="0">
              <a:schemeClr val="accent4">
                <a:alpha val="50000"/>
                <a:hueOff val="-4464770"/>
                <a:satOff val="26899"/>
                <a:lumOff val="2156"/>
                <a:alphaOff val="0"/>
                <a:shade val="85000"/>
              </a:schemeClr>
            </a:gs>
            <a:gs pos="100000">
              <a:schemeClr val="accent4">
                <a:alpha val="50000"/>
                <a:hueOff val="-4464770"/>
                <a:satOff val="26899"/>
                <a:lumOff val="2156"/>
                <a:alphaOff val="0"/>
                <a:tint val="90000"/>
                <a:alpha val="100000"/>
                <a:satMod val="200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627" tIns="40640" rIns="116627" bIns="40640" numCol="1" spcCol="1270" anchor="ctr" anchorCtr="0">
          <a:noAutofit/>
        </a:bodyPr>
        <a:lstStyle/>
        <a:p>
          <a:pPr lvl="0" algn="ctr" defTabSz="1422400">
            <a:lnSpc>
              <a:spcPct val="90000"/>
            </a:lnSpc>
            <a:spcBef>
              <a:spcPct val="0"/>
            </a:spcBef>
            <a:spcAft>
              <a:spcPct val="35000"/>
            </a:spcAft>
          </a:pPr>
          <a:r>
            <a:rPr lang="zh-HK" sz="3200" b="1" i="0" kern="1200" dirty="0" smtClean="0">
              <a:ea typeface="SimSun" pitchFamily="18" charset="0"/>
            </a:rPr>
            <a:t>Give back to society</a:t>
          </a:r>
        </a:p>
      </dsp:txBody>
      <dsp:txXfrm>
        <a:off x="2848649" y="3925494"/>
        <a:ext cx="1498500" cy="149850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45657C-8A99-467B-BB7E-605206C23246}" type="datetimeFigureOut">
              <a:rPr lang="en-US" smtClean="0"/>
              <a:t>5/16/2018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E53F30-6374-48AE-AABE-EA8B5D74DF8A}" type="slidenum">
              <a:rPr lang="en-US" smtClean="0"/>
              <a:t>‹#›</a:t>
            </a:fld>
            <a:endParaRPr lang="en-US"/>
          </a:p>
        </p:txBody>
      </p:sp>
    </p:spTree>
    <p:extLst>
      <p:ext uri="{BB962C8B-B14F-4D97-AF65-F5344CB8AC3E}">
        <p14:creationId xmlns:p14="http://schemas.microsoft.com/office/powerpoint/2010/main" val="872332460"/>
      </p:ext>
    </p:extLst>
  </p:cSld>
  <p:clrMap bg1="lt1" tx1="dk1" bg2="lt2" tx2="dk2" accent1="accent1" accent2="accent2" accent3="accent3" accent4="accent4" accent5="accent5" accent6="accent6" hlink="hlink" folHlink="folHlink"/>
  <p:notesStyle>
    <a:lvl1pPr marL="0" algn="l" defTabSz="912600" rtl="0" eaLnBrk="1" latinLnBrk="0" hangingPunct="1">
      <a:defRPr sz="1200" kern="1200">
        <a:solidFill>
          <a:schemeClr val="tx1"/>
        </a:solidFill>
        <a:latin typeface="+mn-lt"/>
        <a:ea typeface="+mn-ea"/>
        <a:cs typeface="+mn-cs"/>
      </a:defRPr>
    </a:lvl1pPr>
    <a:lvl2pPr marL="456242" algn="l" defTabSz="912600" rtl="0" eaLnBrk="1" latinLnBrk="0" hangingPunct="1">
      <a:defRPr sz="1200" kern="1200">
        <a:solidFill>
          <a:schemeClr val="tx1"/>
        </a:solidFill>
        <a:latin typeface="+mn-lt"/>
        <a:ea typeface="+mn-ea"/>
        <a:cs typeface="+mn-cs"/>
      </a:defRPr>
    </a:lvl2pPr>
    <a:lvl3pPr marL="912600" algn="l" defTabSz="912600" rtl="0" eaLnBrk="1" latinLnBrk="0" hangingPunct="1">
      <a:defRPr sz="1200" kern="1200">
        <a:solidFill>
          <a:schemeClr val="tx1"/>
        </a:solidFill>
        <a:latin typeface="+mn-lt"/>
        <a:ea typeface="+mn-ea"/>
        <a:cs typeface="+mn-cs"/>
      </a:defRPr>
    </a:lvl3pPr>
    <a:lvl4pPr marL="1368880" algn="l" defTabSz="912600" rtl="0" eaLnBrk="1" latinLnBrk="0" hangingPunct="1">
      <a:defRPr sz="1200" kern="1200">
        <a:solidFill>
          <a:schemeClr val="tx1"/>
        </a:solidFill>
        <a:latin typeface="+mn-lt"/>
        <a:ea typeface="+mn-ea"/>
        <a:cs typeface="+mn-cs"/>
      </a:defRPr>
    </a:lvl4pPr>
    <a:lvl5pPr marL="1825199" algn="l" defTabSz="912600" rtl="0" eaLnBrk="1" latinLnBrk="0" hangingPunct="1">
      <a:defRPr sz="1200" kern="1200">
        <a:solidFill>
          <a:schemeClr val="tx1"/>
        </a:solidFill>
        <a:latin typeface="+mn-lt"/>
        <a:ea typeface="+mn-ea"/>
        <a:cs typeface="+mn-cs"/>
      </a:defRPr>
    </a:lvl5pPr>
    <a:lvl6pPr marL="2281440" algn="l" defTabSz="912600" rtl="0" eaLnBrk="1" latinLnBrk="0" hangingPunct="1">
      <a:defRPr sz="1200" kern="1200">
        <a:solidFill>
          <a:schemeClr val="tx1"/>
        </a:solidFill>
        <a:latin typeface="+mn-lt"/>
        <a:ea typeface="+mn-ea"/>
        <a:cs typeface="+mn-cs"/>
      </a:defRPr>
    </a:lvl6pPr>
    <a:lvl7pPr marL="2737682" algn="l" defTabSz="912600" rtl="0" eaLnBrk="1" latinLnBrk="0" hangingPunct="1">
      <a:defRPr sz="1200" kern="1200">
        <a:solidFill>
          <a:schemeClr val="tx1"/>
        </a:solidFill>
        <a:latin typeface="+mn-lt"/>
        <a:ea typeface="+mn-ea"/>
        <a:cs typeface="+mn-cs"/>
      </a:defRPr>
    </a:lvl7pPr>
    <a:lvl8pPr marL="3194006" algn="l" defTabSz="912600" rtl="0" eaLnBrk="1" latinLnBrk="0" hangingPunct="1">
      <a:defRPr sz="1200" kern="1200">
        <a:solidFill>
          <a:schemeClr val="tx1"/>
        </a:solidFill>
        <a:latin typeface="+mn-lt"/>
        <a:ea typeface="+mn-ea"/>
        <a:cs typeface="+mn-cs"/>
      </a:defRPr>
    </a:lvl8pPr>
    <a:lvl9pPr marL="3650306" algn="l" defTabSz="9126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3884613" y="8685213"/>
            <a:ext cx="2971800" cy="457200"/>
          </a:xfrm>
          <a:prstGeom prst="rect">
            <a:avLst/>
          </a:prstGeom>
          <a:noFill/>
          <a:ln>
            <a:noFill/>
          </a:ln>
        </p:spPr>
        <p:txBody>
          <a:bodyPr anchor="b"/>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fontAlgn="base">
              <a:spcBef>
                <a:spcPct val="0"/>
              </a:spcBef>
              <a:spcAft>
                <a:spcPct val="0"/>
              </a:spcAft>
              <a:defRPr/>
            </a:pPr>
            <a:fld id="{C6188E02-04E2-449D-B6FD-CDD0B525D0B9}" type="slidenum">
              <a:rPr lang="en-US" altLang="zh-TW" sz="1200" smtClean="0">
                <a:solidFill>
                  <a:srgbClr val="000000"/>
                </a:solidFill>
                <a:ea typeface="PMingLiU" pitchFamily="18" charset="-120"/>
              </a:rPr>
              <a:pPr algn="r" defTabSz="914400" fontAlgn="base">
                <a:spcBef>
                  <a:spcPct val="0"/>
                </a:spcBef>
                <a:spcAft>
                  <a:spcPct val="0"/>
                </a:spcAft>
                <a:defRPr/>
              </a:pPr>
              <a:t>3</a:t>
            </a:fld>
            <a:endParaRPr lang="en-US" altLang="zh-TW" sz="1200" dirty="0">
              <a:solidFill>
                <a:srgbClr val="000000"/>
              </a:solidFill>
              <a:ea typeface="PMingLiU" pitchFamily="18" charset="-120"/>
            </a:endParaRPr>
          </a:p>
        </p:txBody>
      </p:sp>
      <p:sp>
        <p:nvSpPr>
          <p:cNvPr id="216067" name="Rectangle 2"/>
          <p:cNvSpPr>
            <a:spLocks noGrp="1" noRot="1" noChangeAspect="1" noTextEdit="1"/>
          </p:cNvSpPr>
          <p:nvPr>
            <p:ph type="sldImg"/>
          </p:nvPr>
        </p:nvSpPr>
        <p:spPr>
          <a:xfrm>
            <a:off x="382588" y="685800"/>
            <a:ext cx="6096000" cy="3429000"/>
          </a:xfrm>
        </p:spPr>
      </p:sp>
      <p:sp>
        <p:nvSpPr>
          <p:cNvPr id="216068" name="Rectangle 3"/>
          <p:cNvSpPr>
            <a:spLocks noGrp="1"/>
          </p:cNvSpPr>
          <p:nvPr>
            <p:ph type="body" idx="1"/>
          </p:nvPr>
        </p:nvSpPr>
        <p:spPr>
          <a:xfrm>
            <a:off x="684213" y="4343400"/>
            <a:ext cx="5489575" cy="4114800"/>
          </a:xfrm>
          <a:noFill/>
        </p:spPr>
        <p:txBody>
          <a:bodyPr lIns="91742" tIns="45871" rIns="91742" bIns="45871"/>
          <a:lstStyle/>
          <a:p>
            <a:pPr>
              <a:spcBef>
                <a:spcPct val="0"/>
              </a:spcBef>
            </a:pPr>
            <a:endParaRPr lang="zh-TW" altLang="zh-TW">
              <a:latin typeface="Arial" pitchFamily="34" charset="0"/>
              <a:ea typeface="ＭＳ Ｐゴシック" pitchFamily="34" charset="-128"/>
            </a:endParaRPr>
          </a:p>
        </p:txBody>
      </p:sp>
    </p:spTree>
    <p:extLst>
      <p:ext uri="{BB962C8B-B14F-4D97-AF65-F5344CB8AC3E}">
        <p14:creationId xmlns:p14="http://schemas.microsoft.com/office/powerpoint/2010/main" val="911262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482" name="Shape 4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4484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D2823B-C938-48DC-9C2F-B06DE5D4BECE}"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988048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K" sz="1200" b="0" i="0" dirty="0" smtClean="0">
                <a:solidFill>
                  <a:srgbClr val="000000"/>
                </a:solidFill>
                <a:ea typeface="SimSun" pitchFamily="18" charset="0"/>
              </a:rPr>
              <a:t>http://www.censtatd.gov.hk/hkstat/sub/so20_tc.jsp</a:t>
            </a:r>
          </a:p>
          <a:p>
            <a:r>
              <a:rPr lang="zh-HK" sz="1200" b="0" i="0" dirty="0" smtClean="0">
                <a:solidFill>
                  <a:srgbClr val="000000"/>
                </a:solidFill>
                <a:ea typeface="SimSun" pitchFamily="18" charset="0"/>
              </a:rPr>
              <a:t>http://gia.info.gov.hk/general/201501/21/P201501210479_0479_140926.pdf</a:t>
            </a:r>
          </a:p>
          <a:p>
            <a:r>
              <a:rPr lang="zh-HK" sz="1200" b="0" i="0" dirty="0" smtClean="0">
                <a:solidFill>
                  <a:srgbClr val="000000"/>
                </a:solidFill>
                <a:ea typeface="SimSun" pitchFamily="18" charset="0"/>
              </a:rPr>
              <a:t>http://www.wfsfaa.gov.hk/sfo/en/postsecondary/nlsps/further/statistics.htm</a:t>
            </a:r>
          </a:p>
        </p:txBody>
      </p:sp>
      <p:sp>
        <p:nvSpPr>
          <p:cNvPr id="4" name="Slide Number Placeholder 3"/>
          <p:cNvSpPr>
            <a:spLocks noGrp="1"/>
          </p:cNvSpPr>
          <p:nvPr>
            <p:ph type="sldNum" sz="quarter" idx="10"/>
          </p:nvPr>
        </p:nvSpPr>
        <p:spPr/>
        <p:txBody>
          <a:bodyPr/>
          <a:lstStyle/>
          <a:p>
            <a:fld id="{24D2823B-C938-48DC-9C2F-B06DE5D4BECE}"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078003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 xmlns:a16="http://schemas.microsoft.com/office/drawing/2014/main" id="{89A8C849-4E46-4B5C-BD86-2FAA7F05CE96}"/>
              </a:ext>
            </a:extLst>
          </p:cNvPr>
          <p:cNvSpPr>
            <a:spLocks noGrp="1" noChangeArrowheads="1"/>
          </p:cNvSpPr>
          <p:nvPr>
            <p:ph type="sldNum" sz="quarter" idx="5"/>
          </p:nvPr>
        </p:nvSpPr>
        <p:spPr>
          <a:ln/>
        </p:spPr>
        <p:txBody>
          <a:bodyPr/>
          <a:lstStyle/>
          <a:p>
            <a:fld id="{3C3D9FA3-417D-4DB7-B353-57A39D16AEF8}" type="slidenum">
              <a:rPr lang="en-US" altLang="zh-TW">
                <a:solidFill>
                  <a:prstClr val="black"/>
                </a:solidFill>
              </a:rPr>
              <a:pPr/>
              <a:t>16</a:t>
            </a:fld>
            <a:endParaRPr lang="en-US" altLang="zh-TW" dirty="0">
              <a:solidFill>
                <a:prstClr val="black"/>
              </a:solidFill>
            </a:endParaRPr>
          </a:p>
        </p:txBody>
      </p:sp>
      <p:sp>
        <p:nvSpPr>
          <p:cNvPr id="1766402" name="Rectangle 2">
            <a:extLst>
              <a:ext uri="{FF2B5EF4-FFF2-40B4-BE49-F238E27FC236}">
                <a16:creationId xmlns="" xmlns:a16="http://schemas.microsoft.com/office/drawing/2014/main" id="{BF6173B0-3457-4D08-9F08-531F1BCED313}"/>
              </a:ext>
            </a:extLst>
          </p:cNvPr>
          <p:cNvSpPr>
            <a:spLocks noGrp="1" noRot="1" noChangeAspect="1" noChangeArrowheads="1" noTextEdit="1"/>
          </p:cNvSpPr>
          <p:nvPr>
            <p:ph type="sldImg"/>
          </p:nvPr>
        </p:nvSpPr>
        <p:spPr>
          <a:ln/>
        </p:spPr>
      </p:sp>
      <p:sp>
        <p:nvSpPr>
          <p:cNvPr id="1766403" name="Rectangle 3">
            <a:extLst>
              <a:ext uri="{FF2B5EF4-FFF2-40B4-BE49-F238E27FC236}">
                <a16:creationId xmlns="" xmlns:a16="http://schemas.microsoft.com/office/drawing/2014/main" id="{C7527210-AC12-466D-A6F3-10FC3EC06BB6}"/>
              </a:ext>
            </a:extLst>
          </p:cNvPr>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1740278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 xmlns:a16="http://schemas.microsoft.com/office/drawing/2014/main" id="{441BB144-A8C1-431E-8943-73106B83878D}"/>
              </a:ext>
            </a:extLst>
          </p:cNvPr>
          <p:cNvSpPr>
            <a:spLocks noGrp="1" noChangeArrowheads="1"/>
          </p:cNvSpPr>
          <p:nvPr>
            <p:ph type="sldNum" sz="quarter" idx="5"/>
          </p:nvPr>
        </p:nvSpPr>
        <p:spPr>
          <a:ln/>
        </p:spPr>
        <p:txBody>
          <a:bodyPr/>
          <a:lstStyle/>
          <a:p>
            <a:fld id="{0D6170C3-1D8A-4B73-8BAA-012E0A3B48B3}" type="slidenum">
              <a:rPr lang="en-US" altLang="zh-TW">
                <a:solidFill>
                  <a:prstClr val="black"/>
                </a:solidFill>
              </a:rPr>
              <a:pPr/>
              <a:t>17</a:t>
            </a:fld>
            <a:endParaRPr lang="en-US" altLang="zh-TW" dirty="0">
              <a:solidFill>
                <a:prstClr val="black"/>
              </a:solidFill>
            </a:endParaRPr>
          </a:p>
        </p:txBody>
      </p:sp>
      <p:sp>
        <p:nvSpPr>
          <p:cNvPr id="1764354" name="Rectangle 2">
            <a:extLst>
              <a:ext uri="{FF2B5EF4-FFF2-40B4-BE49-F238E27FC236}">
                <a16:creationId xmlns="" xmlns:a16="http://schemas.microsoft.com/office/drawing/2014/main" id="{DD2EAF50-ECF8-4970-BD75-7B79C33DE95B}"/>
              </a:ext>
            </a:extLst>
          </p:cNvPr>
          <p:cNvSpPr>
            <a:spLocks noGrp="1" noRot="1" noChangeAspect="1" noChangeArrowheads="1" noTextEdit="1"/>
          </p:cNvSpPr>
          <p:nvPr>
            <p:ph type="sldImg"/>
          </p:nvPr>
        </p:nvSpPr>
        <p:spPr>
          <a:ln/>
        </p:spPr>
      </p:sp>
      <p:sp>
        <p:nvSpPr>
          <p:cNvPr id="1764355" name="Rectangle 3">
            <a:extLst>
              <a:ext uri="{FF2B5EF4-FFF2-40B4-BE49-F238E27FC236}">
                <a16:creationId xmlns="" xmlns:a16="http://schemas.microsoft.com/office/drawing/2014/main" id="{DEFCB004-EF1E-42BA-9B8C-B0307F42B88F}"/>
              </a:ext>
            </a:extLst>
          </p:cNvPr>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1648184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 xmlns:a16="http://schemas.microsoft.com/office/drawing/2014/main" id="{DE145857-BF49-47E2-953E-0A248DB7DF58}"/>
              </a:ext>
            </a:extLst>
          </p:cNvPr>
          <p:cNvSpPr>
            <a:spLocks noGrp="1" noChangeArrowheads="1"/>
          </p:cNvSpPr>
          <p:nvPr>
            <p:ph type="sldNum" sz="quarter" idx="5"/>
          </p:nvPr>
        </p:nvSpPr>
        <p:spPr>
          <a:ln/>
        </p:spPr>
        <p:txBody>
          <a:bodyPr/>
          <a:lstStyle/>
          <a:p>
            <a:fld id="{80B687AC-6574-4037-A282-836F1F1E9F39}" type="slidenum">
              <a:rPr lang="en-US" altLang="zh-TW">
                <a:solidFill>
                  <a:prstClr val="black"/>
                </a:solidFill>
              </a:rPr>
              <a:pPr/>
              <a:t>24</a:t>
            </a:fld>
            <a:endParaRPr lang="en-US" altLang="zh-TW" dirty="0">
              <a:solidFill>
                <a:prstClr val="black"/>
              </a:solidFill>
            </a:endParaRPr>
          </a:p>
        </p:txBody>
      </p:sp>
      <p:sp>
        <p:nvSpPr>
          <p:cNvPr id="1027074" name="Rectangle 2">
            <a:extLst>
              <a:ext uri="{FF2B5EF4-FFF2-40B4-BE49-F238E27FC236}">
                <a16:creationId xmlns="" xmlns:a16="http://schemas.microsoft.com/office/drawing/2014/main" id="{F21642F4-7F41-4663-83B3-A6CAD9581C68}"/>
              </a:ext>
            </a:extLst>
          </p:cNvPr>
          <p:cNvSpPr>
            <a:spLocks noGrp="1" noRot="1" noChangeAspect="1" noChangeArrowheads="1" noTextEdit="1"/>
          </p:cNvSpPr>
          <p:nvPr>
            <p:ph type="sldImg"/>
          </p:nvPr>
        </p:nvSpPr>
        <p:spPr>
          <a:ln/>
        </p:spPr>
      </p:sp>
      <p:sp>
        <p:nvSpPr>
          <p:cNvPr id="1027075" name="Rectangle 3">
            <a:extLst>
              <a:ext uri="{FF2B5EF4-FFF2-40B4-BE49-F238E27FC236}">
                <a16:creationId xmlns="" xmlns:a16="http://schemas.microsoft.com/office/drawing/2014/main" id="{8129F852-63DC-4DE7-A406-34A4C8BA3275}"/>
              </a:ext>
            </a:extLst>
          </p:cNvPr>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1098926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a:defRPr/>
            </a:pPr>
            <a:fld id="{901F4C87-9490-404C-B825-8DC16B5FBEF3}" type="slidenum">
              <a:rPr lang="en-US" altLang="zh-TW">
                <a:solidFill>
                  <a:prstClr val="black"/>
                </a:solidFill>
              </a:rPr>
              <a:pPr>
                <a:defRPr/>
              </a:pPr>
              <a:t>35</a:t>
            </a:fld>
            <a:endParaRPr lang="en-US" altLang="zh-TW" dirty="0">
              <a:solidFill>
                <a:prstClr val="black"/>
              </a:solidFill>
            </a:endParaRPr>
          </a:p>
        </p:txBody>
      </p:sp>
      <p:sp>
        <p:nvSpPr>
          <p:cNvPr id="250883" name="Rectangle 7"/>
          <p:cNvSpPr txBox="1">
            <a:spLocks noGrp="1" noChangeArrowheads="1"/>
          </p:cNvSpPr>
          <p:nvPr/>
        </p:nvSpPr>
        <p:spPr bwMode="auto">
          <a:xfrm>
            <a:off x="4021240" y="9715990"/>
            <a:ext cx="3076848" cy="511493"/>
          </a:xfrm>
          <a:prstGeom prst="rect">
            <a:avLst/>
          </a:prstGeom>
          <a:noFill/>
          <a:ln w="9525">
            <a:noFill/>
            <a:miter lim="800000"/>
            <a:headEnd/>
            <a:tailEnd/>
          </a:ln>
        </p:spPr>
        <p:txBody>
          <a:bodyPr lIns="100901" tIns="50451" rIns="100901" bIns="50451" anchor="b"/>
          <a:lstStyle/>
          <a:p>
            <a:pPr algn="r" defTabSz="1009114" fontAlgn="base">
              <a:spcBef>
                <a:spcPct val="0"/>
              </a:spcBef>
              <a:spcAft>
                <a:spcPct val="0"/>
              </a:spcAft>
              <a:defRPr/>
            </a:pPr>
            <a:fld id="{58611135-FD71-4ADA-9636-598C56D29800}" type="slidenum">
              <a:rPr lang="en-US" altLang="zh-TW" sz="1300">
                <a:solidFill>
                  <a:prstClr val="black"/>
                </a:solidFill>
                <a:latin typeface="Arial" charset="0"/>
                <a:ea typeface="ＭＳ Ｐゴシック" pitchFamily="34" charset="-128"/>
              </a:rPr>
              <a:pPr algn="r" defTabSz="1009114" fontAlgn="base">
                <a:spcBef>
                  <a:spcPct val="0"/>
                </a:spcBef>
                <a:spcAft>
                  <a:spcPct val="0"/>
                </a:spcAft>
                <a:defRPr/>
              </a:pPr>
              <a:t>35</a:t>
            </a:fld>
            <a:endParaRPr lang="en-US" altLang="zh-TW" sz="1300" dirty="0">
              <a:solidFill>
                <a:prstClr val="black"/>
              </a:solidFill>
              <a:latin typeface="Arial" charset="0"/>
              <a:ea typeface="ＭＳ Ｐゴシック" pitchFamily="34" charset="-128"/>
            </a:endParaRPr>
          </a:p>
        </p:txBody>
      </p:sp>
      <p:sp>
        <p:nvSpPr>
          <p:cNvPr id="250884" name="Rectangle 7"/>
          <p:cNvSpPr txBox="1">
            <a:spLocks noGrp="1" noChangeArrowheads="1"/>
          </p:cNvSpPr>
          <p:nvPr/>
        </p:nvSpPr>
        <p:spPr bwMode="auto">
          <a:xfrm>
            <a:off x="4022452" y="9718357"/>
            <a:ext cx="3076848" cy="511493"/>
          </a:xfrm>
          <a:prstGeom prst="rect">
            <a:avLst/>
          </a:prstGeom>
          <a:noFill/>
          <a:ln w="9525">
            <a:noFill/>
            <a:miter lim="800000"/>
            <a:headEnd/>
            <a:tailEnd/>
          </a:ln>
        </p:spPr>
        <p:txBody>
          <a:bodyPr lIns="104663" tIns="52332" rIns="104663" bIns="52332" anchor="b"/>
          <a:lstStyle/>
          <a:p>
            <a:pPr algn="r" defTabSz="1043497" fontAlgn="base">
              <a:spcBef>
                <a:spcPct val="0"/>
              </a:spcBef>
              <a:spcAft>
                <a:spcPct val="0"/>
              </a:spcAft>
              <a:defRPr/>
            </a:pPr>
            <a:fld id="{AB07CBE1-FC05-4DAD-9237-312DDBE8C187}" type="slidenum">
              <a:rPr lang="en-US" altLang="zh-TW" sz="1300">
                <a:solidFill>
                  <a:prstClr val="black"/>
                </a:solidFill>
                <a:latin typeface="Times New Roman" pitchFamily="18" charset="0"/>
                <a:ea typeface="ＭＳ Ｐゴシック" pitchFamily="34" charset="-128"/>
              </a:rPr>
              <a:pPr algn="r" defTabSz="1043497" fontAlgn="base">
                <a:spcBef>
                  <a:spcPct val="0"/>
                </a:spcBef>
                <a:spcAft>
                  <a:spcPct val="0"/>
                </a:spcAft>
                <a:defRPr/>
              </a:pPr>
              <a:t>35</a:t>
            </a:fld>
            <a:endParaRPr lang="en-US" altLang="zh-TW" sz="1300" dirty="0">
              <a:solidFill>
                <a:prstClr val="black"/>
              </a:solidFill>
              <a:latin typeface="Times New Roman" pitchFamily="18" charset="0"/>
              <a:ea typeface="ＭＳ Ｐゴシック" pitchFamily="34" charset="-128"/>
            </a:endParaRPr>
          </a:p>
        </p:txBody>
      </p:sp>
      <p:sp>
        <p:nvSpPr>
          <p:cNvPr id="250885" name="Rectangle 2"/>
          <p:cNvSpPr>
            <a:spLocks noGrp="1" noRot="1" noChangeAspect="1" noChangeArrowheads="1" noTextEdit="1"/>
          </p:cNvSpPr>
          <p:nvPr>
            <p:ph type="sldImg"/>
          </p:nvPr>
        </p:nvSpPr>
        <p:spPr>
          <a:xfrm>
            <a:off x="139700" y="766763"/>
            <a:ext cx="6819900" cy="3836987"/>
          </a:xfrm>
          <a:ln/>
        </p:spPr>
      </p:sp>
      <p:sp>
        <p:nvSpPr>
          <p:cNvPr id="250886" name="Rectangle 3"/>
          <p:cNvSpPr>
            <a:spLocks noGrp="1" noChangeArrowheads="1"/>
          </p:cNvSpPr>
          <p:nvPr>
            <p:ph type="body" idx="1"/>
          </p:nvPr>
        </p:nvSpPr>
        <p:spPr>
          <a:xfrm>
            <a:off x="710416" y="4861548"/>
            <a:ext cx="5678470" cy="4601064"/>
          </a:xfrm>
          <a:noFill/>
          <a:ln/>
        </p:spPr>
        <p:txBody>
          <a:bodyPr lIns="104663" tIns="52332" rIns="104663" bIns="52332"/>
          <a:lstStyle/>
          <a:p>
            <a:pPr eaLnBrk="1" hangingPunct="1"/>
            <a:endParaRPr lang="zh-TW" altLang="zh-TW">
              <a:latin typeface="Times New Roman" pitchFamily="18" charset="0"/>
            </a:endParaRPr>
          </a:p>
        </p:txBody>
      </p:sp>
    </p:spTree>
    <p:extLst>
      <p:ext uri="{BB962C8B-B14F-4D97-AF65-F5344CB8AC3E}">
        <p14:creationId xmlns:p14="http://schemas.microsoft.com/office/powerpoint/2010/main" val="2287515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lvl1pPr>
              <a:defRPr b="1">
                <a:solidFill>
                  <a:schemeClr val="tx1"/>
                </a:solidFill>
                <a:latin typeface="Arial" pitchFamily="34" charset="0"/>
                <a:ea typeface="新細明體" pitchFamily="18" charset="-120"/>
              </a:defRPr>
            </a:lvl1pPr>
            <a:lvl2pPr marL="742950" indent="-285750">
              <a:defRPr b="1">
                <a:solidFill>
                  <a:schemeClr val="tx1"/>
                </a:solidFill>
                <a:latin typeface="Arial" pitchFamily="34" charset="0"/>
                <a:ea typeface="新細明體" pitchFamily="18" charset="-120"/>
              </a:defRPr>
            </a:lvl2pPr>
            <a:lvl3pPr marL="1143000" indent="-228600">
              <a:defRPr b="1">
                <a:solidFill>
                  <a:schemeClr val="tx1"/>
                </a:solidFill>
                <a:latin typeface="Arial" pitchFamily="34" charset="0"/>
                <a:ea typeface="新細明體" pitchFamily="18" charset="-120"/>
              </a:defRPr>
            </a:lvl3pPr>
            <a:lvl4pPr marL="1600200" indent="-228600">
              <a:defRPr b="1">
                <a:solidFill>
                  <a:schemeClr val="tx1"/>
                </a:solidFill>
                <a:latin typeface="Arial" pitchFamily="34" charset="0"/>
                <a:ea typeface="新細明體" pitchFamily="18" charset="-120"/>
              </a:defRPr>
            </a:lvl4pPr>
            <a:lvl5pPr marL="2057400" indent="-22860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defRPr/>
            </a:pPr>
            <a:fld id="{3EA210AA-CA4D-4DF2-A215-0CACE39448EA}" type="slidenum">
              <a:rPr lang="en-US" altLang="zh-TW" sz="1300" b="0">
                <a:solidFill>
                  <a:prstClr val="black"/>
                </a:solidFill>
              </a:rPr>
              <a:pPr>
                <a:defRPr/>
              </a:pPr>
              <a:t>48</a:t>
            </a:fld>
            <a:endParaRPr lang="en-US" altLang="zh-TW" sz="1300" b="0">
              <a:solidFill>
                <a:prstClr val="black"/>
              </a:solidFill>
            </a:endParaRPr>
          </a:p>
        </p:txBody>
      </p:sp>
      <p:sp>
        <p:nvSpPr>
          <p:cNvPr id="264195" name="Rectangle 7"/>
          <p:cNvSpPr txBox="1">
            <a:spLocks noGrp="1" noChangeArrowheads="1"/>
          </p:cNvSpPr>
          <p:nvPr/>
        </p:nvSpPr>
        <p:spPr bwMode="auto">
          <a:xfrm>
            <a:off x="3885010" y="868468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b="1">
                <a:solidFill>
                  <a:schemeClr val="tx1"/>
                </a:solidFill>
                <a:latin typeface="Arial" pitchFamily="34" charset="0"/>
                <a:ea typeface="新細明體" pitchFamily="18" charset="-120"/>
              </a:defRPr>
            </a:lvl1pPr>
            <a:lvl2pPr marL="742950" indent="-285750">
              <a:defRPr b="1">
                <a:solidFill>
                  <a:schemeClr val="tx1"/>
                </a:solidFill>
                <a:latin typeface="Arial" pitchFamily="34" charset="0"/>
                <a:ea typeface="新細明體" pitchFamily="18" charset="-120"/>
              </a:defRPr>
            </a:lvl2pPr>
            <a:lvl3pPr marL="1143000" indent="-228600">
              <a:defRPr b="1">
                <a:solidFill>
                  <a:schemeClr val="tx1"/>
                </a:solidFill>
                <a:latin typeface="Arial" pitchFamily="34" charset="0"/>
                <a:ea typeface="新細明體" pitchFamily="18" charset="-120"/>
              </a:defRPr>
            </a:lvl3pPr>
            <a:lvl4pPr marL="1600200" indent="-228600">
              <a:defRPr b="1">
                <a:solidFill>
                  <a:schemeClr val="tx1"/>
                </a:solidFill>
                <a:latin typeface="Arial" pitchFamily="34" charset="0"/>
                <a:ea typeface="新細明體" pitchFamily="18" charset="-120"/>
              </a:defRPr>
            </a:lvl4pPr>
            <a:lvl5pPr marL="2057400" indent="-22860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r" defTabSz="914400">
              <a:defRPr/>
            </a:pPr>
            <a:fld id="{B6DEBEA8-7751-41F3-835B-B4DB3527E324}" type="slidenum">
              <a:rPr lang="en-US" altLang="zh-TW" sz="1200" b="0">
                <a:solidFill>
                  <a:prstClr val="black"/>
                </a:solidFill>
                <a:ea typeface="SimSun" pitchFamily="2" charset="-122"/>
              </a:rPr>
              <a:pPr algn="r" defTabSz="914400">
                <a:defRPr/>
              </a:pPr>
              <a:t>48</a:t>
            </a:fld>
            <a:endParaRPr lang="en-US" altLang="zh-TW" sz="1200" b="0">
              <a:solidFill>
                <a:prstClr val="black"/>
              </a:solidFill>
              <a:ea typeface="SimSun" pitchFamily="2" charset="-122"/>
            </a:endParaRPr>
          </a:p>
        </p:txBody>
      </p:sp>
      <p:sp>
        <p:nvSpPr>
          <p:cNvPr id="264196" name="Rectangle 2"/>
          <p:cNvSpPr>
            <a:spLocks noGrp="1" noRot="1" noChangeAspect="1" noChangeArrowheads="1" noTextEdit="1"/>
          </p:cNvSpPr>
          <p:nvPr>
            <p:ph type="sldImg"/>
          </p:nvPr>
        </p:nvSpPr>
        <p:spPr>
          <a:ln/>
        </p:spPr>
      </p:sp>
      <p:sp>
        <p:nvSpPr>
          <p:cNvPr id="264197" name="Rectangle 3"/>
          <p:cNvSpPr>
            <a:spLocks noGrp="1" noChangeArrowheads="1"/>
          </p:cNvSpPr>
          <p:nvPr>
            <p:ph type="body" idx="1"/>
          </p:nvPr>
        </p:nvSpPr>
        <p:spPr>
          <a:xfrm>
            <a:off x="914400" y="4343400"/>
            <a:ext cx="5029200" cy="4114800"/>
          </a:xfrm>
          <a:noFill/>
        </p:spPr>
        <p:txBody>
          <a:bodyPr/>
          <a:lstStyle/>
          <a:p>
            <a:pPr eaLnBrk="1" hangingPunct="1">
              <a:spcBef>
                <a:spcPct val="0"/>
              </a:spcBef>
            </a:pPr>
            <a:endParaRPr lang="zh-TW" altLang="zh-TW"/>
          </a:p>
        </p:txBody>
      </p:sp>
    </p:spTree>
    <p:extLst>
      <p:ext uri="{BB962C8B-B14F-4D97-AF65-F5344CB8AC3E}">
        <p14:creationId xmlns:p14="http://schemas.microsoft.com/office/powerpoint/2010/main" val="883771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4640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31"/>
            <a:ext cx="6858000" cy="1241822"/>
          </a:xfrm>
        </p:spPr>
        <p:txBody>
          <a:bodyPr/>
          <a:lstStyle>
            <a:lvl1pPr marL="0" indent="0" algn="ctr">
              <a:buNone/>
              <a:defRPr sz="1800"/>
            </a:lvl1pPr>
            <a:lvl2pPr marL="341678" indent="0" algn="ctr">
              <a:buNone/>
              <a:defRPr sz="1500"/>
            </a:lvl2pPr>
            <a:lvl3pPr marL="683444" indent="0" algn="ctr">
              <a:buNone/>
              <a:defRPr sz="1400"/>
            </a:lvl3pPr>
            <a:lvl4pPr marL="1025165" indent="0" algn="ctr">
              <a:buNone/>
              <a:defRPr sz="1200"/>
            </a:lvl4pPr>
            <a:lvl5pPr marL="1366886" indent="0" algn="ctr">
              <a:buNone/>
              <a:defRPr sz="1200"/>
            </a:lvl5pPr>
            <a:lvl6pPr marL="1708658" indent="0" algn="ctr">
              <a:buNone/>
              <a:defRPr sz="1200"/>
            </a:lvl6pPr>
            <a:lvl7pPr marL="2050328" indent="0" algn="ctr">
              <a:buNone/>
              <a:defRPr sz="1200"/>
            </a:lvl7pPr>
            <a:lvl8pPr marL="2392001" indent="0" algn="ctr">
              <a:buNone/>
              <a:defRPr sz="1200"/>
            </a:lvl8pPr>
            <a:lvl9pPr marL="2733693"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pic>
        <p:nvPicPr>
          <p:cNvPr id="1026" name="Picture 2" descr="C:\Users\chelsiel\Desktop\AC2018PP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4541" y="-88107"/>
            <a:ext cx="9413082" cy="532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2861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0080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408"/>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243"/>
            <a:ext cx="7886700" cy="1125140"/>
          </a:xfrm>
        </p:spPr>
        <p:txBody>
          <a:bodyPr/>
          <a:lstStyle>
            <a:lvl1pPr marL="0" indent="0">
              <a:buNone/>
              <a:defRPr sz="1800">
                <a:solidFill>
                  <a:schemeClr val="tx1">
                    <a:tint val="75000"/>
                  </a:schemeClr>
                </a:solidFill>
              </a:defRPr>
            </a:lvl1pPr>
            <a:lvl2pPr marL="342641" indent="0">
              <a:buNone/>
              <a:defRPr sz="1500">
                <a:solidFill>
                  <a:schemeClr val="tx1">
                    <a:tint val="75000"/>
                  </a:schemeClr>
                </a:solidFill>
              </a:defRPr>
            </a:lvl2pPr>
            <a:lvl3pPr marL="685307" indent="0">
              <a:buNone/>
              <a:defRPr sz="1400">
                <a:solidFill>
                  <a:schemeClr val="tx1">
                    <a:tint val="75000"/>
                  </a:schemeClr>
                </a:solidFill>
              </a:defRPr>
            </a:lvl3pPr>
            <a:lvl4pPr marL="1027961" indent="0">
              <a:buNone/>
              <a:defRPr sz="1200">
                <a:solidFill>
                  <a:schemeClr val="tx1">
                    <a:tint val="75000"/>
                  </a:schemeClr>
                </a:solidFill>
              </a:defRPr>
            </a:lvl4pPr>
            <a:lvl5pPr marL="1370614" indent="0">
              <a:buNone/>
              <a:defRPr sz="1200">
                <a:solidFill>
                  <a:schemeClr val="tx1">
                    <a:tint val="75000"/>
                  </a:schemeClr>
                </a:solidFill>
              </a:defRPr>
            </a:lvl5pPr>
            <a:lvl6pPr marL="1713281" indent="0">
              <a:buNone/>
              <a:defRPr sz="1200">
                <a:solidFill>
                  <a:schemeClr val="tx1">
                    <a:tint val="75000"/>
                  </a:schemeClr>
                </a:solidFill>
              </a:defRPr>
            </a:lvl6pPr>
            <a:lvl7pPr marL="2055920" indent="0">
              <a:buNone/>
              <a:defRPr sz="1200">
                <a:solidFill>
                  <a:schemeClr val="tx1">
                    <a:tint val="75000"/>
                  </a:schemeClr>
                </a:solidFill>
              </a:defRPr>
            </a:lvl7pPr>
            <a:lvl8pPr marL="2398560" indent="0">
              <a:buNone/>
              <a:defRPr sz="1200">
                <a:solidFill>
                  <a:schemeClr val="tx1">
                    <a:tint val="75000"/>
                  </a:schemeClr>
                </a:solidFill>
              </a:defRPr>
            </a:lvl8pPr>
            <a:lvl9pPr marL="2741201"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57872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72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92327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914" y="1260872"/>
            <a:ext cx="3868340" cy="617934"/>
          </a:xfrm>
        </p:spPr>
        <p:txBody>
          <a:bodyPr anchor="b"/>
          <a:lstStyle>
            <a:lvl1pPr marL="0" indent="0">
              <a:buNone/>
              <a:defRPr sz="1800" b="1"/>
            </a:lvl1pPr>
            <a:lvl2pPr marL="342641" indent="0">
              <a:buNone/>
              <a:defRPr sz="1500" b="1"/>
            </a:lvl2pPr>
            <a:lvl3pPr marL="685307" indent="0">
              <a:buNone/>
              <a:defRPr sz="1400" b="1"/>
            </a:lvl3pPr>
            <a:lvl4pPr marL="1027961" indent="0">
              <a:buNone/>
              <a:defRPr sz="1200" b="1"/>
            </a:lvl4pPr>
            <a:lvl5pPr marL="1370614" indent="0">
              <a:buNone/>
              <a:defRPr sz="1200" b="1"/>
            </a:lvl5pPr>
            <a:lvl6pPr marL="1713281" indent="0">
              <a:buNone/>
              <a:defRPr sz="1200" b="1"/>
            </a:lvl6pPr>
            <a:lvl7pPr marL="2055920" indent="0">
              <a:buNone/>
              <a:defRPr sz="1200" b="1"/>
            </a:lvl7pPr>
            <a:lvl8pPr marL="2398560" indent="0">
              <a:buNone/>
              <a:defRPr sz="1200" b="1"/>
            </a:lvl8pPr>
            <a:lvl9pPr marL="2741201" indent="0">
              <a:buNone/>
              <a:defRPr sz="1200" b="1"/>
            </a:lvl9pPr>
          </a:lstStyle>
          <a:p>
            <a:pPr lvl="0"/>
            <a:r>
              <a:rPr lang="en-US"/>
              <a:t>Click to edit Master text styles</a:t>
            </a:r>
          </a:p>
        </p:txBody>
      </p:sp>
      <p:sp>
        <p:nvSpPr>
          <p:cNvPr id="4" name="Content Placeholder 3"/>
          <p:cNvSpPr>
            <a:spLocks noGrp="1"/>
          </p:cNvSpPr>
          <p:nvPr>
            <p:ph sz="half" idx="2"/>
          </p:nvPr>
        </p:nvSpPr>
        <p:spPr>
          <a:xfrm>
            <a:off x="629914"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641" indent="0">
              <a:buNone/>
              <a:defRPr sz="1500" b="1"/>
            </a:lvl2pPr>
            <a:lvl3pPr marL="685307" indent="0">
              <a:buNone/>
              <a:defRPr sz="1400" b="1"/>
            </a:lvl3pPr>
            <a:lvl4pPr marL="1027961" indent="0">
              <a:buNone/>
              <a:defRPr sz="1200" b="1"/>
            </a:lvl4pPr>
            <a:lvl5pPr marL="1370614" indent="0">
              <a:buNone/>
              <a:defRPr sz="1200" b="1"/>
            </a:lvl5pPr>
            <a:lvl6pPr marL="1713281" indent="0">
              <a:buNone/>
              <a:defRPr sz="1200" b="1"/>
            </a:lvl6pPr>
            <a:lvl7pPr marL="2055920" indent="0">
              <a:buNone/>
              <a:defRPr sz="1200" b="1"/>
            </a:lvl7pPr>
            <a:lvl8pPr marL="2398560" indent="0">
              <a:buNone/>
              <a:defRPr sz="1200" b="1"/>
            </a:lvl8pPr>
            <a:lvl9pPr marL="274120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03303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7678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2622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6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641" indent="0">
              <a:buNone/>
              <a:defRPr sz="1100"/>
            </a:lvl2pPr>
            <a:lvl3pPr marL="685307" indent="0">
              <a:buNone/>
              <a:defRPr sz="900"/>
            </a:lvl3pPr>
            <a:lvl4pPr marL="1027961" indent="0">
              <a:buNone/>
              <a:defRPr sz="800"/>
            </a:lvl4pPr>
            <a:lvl5pPr marL="1370614" indent="0">
              <a:buNone/>
              <a:defRPr sz="800"/>
            </a:lvl5pPr>
            <a:lvl6pPr marL="1713281" indent="0">
              <a:buNone/>
              <a:defRPr sz="800"/>
            </a:lvl6pPr>
            <a:lvl7pPr marL="2055920" indent="0">
              <a:buNone/>
              <a:defRPr sz="800"/>
            </a:lvl7pPr>
            <a:lvl8pPr marL="2398560" indent="0">
              <a:buNone/>
              <a:defRPr sz="800"/>
            </a:lvl8pPr>
            <a:lvl9pPr marL="274120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02097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674"/>
            <a:ext cx="4629150" cy="3655219"/>
          </a:xfrm>
        </p:spPr>
        <p:txBody>
          <a:bodyPr/>
          <a:lstStyle>
            <a:lvl1pPr marL="0" indent="0">
              <a:buNone/>
              <a:defRPr sz="2400"/>
            </a:lvl1pPr>
            <a:lvl2pPr marL="342641" indent="0">
              <a:buNone/>
              <a:defRPr sz="2100"/>
            </a:lvl2pPr>
            <a:lvl3pPr marL="685307" indent="0">
              <a:buNone/>
              <a:defRPr sz="1800"/>
            </a:lvl3pPr>
            <a:lvl4pPr marL="1027961" indent="0">
              <a:buNone/>
              <a:defRPr sz="1500"/>
            </a:lvl4pPr>
            <a:lvl5pPr marL="1370614" indent="0">
              <a:buNone/>
              <a:defRPr sz="1500"/>
            </a:lvl5pPr>
            <a:lvl6pPr marL="1713281" indent="0">
              <a:buNone/>
              <a:defRPr sz="1500"/>
            </a:lvl6pPr>
            <a:lvl7pPr marL="2055920" indent="0">
              <a:buNone/>
              <a:defRPr sz="1500"/>
            </a:lvl7pPr>
            <a:lvl8pPr marL="2398560" indent="0">
              <a:buNone/>
              <a:defRPr sz="1500"/>
            </a:lvl8pPr>
            <a:lvl9pPr marL="2741201" indent="0">
              <a:buNone/>
              <a:defRPr sz="1500"/>
            </a:lvl9pPr>
          </a:lstStyle>
          <a:p>
            <a:endParaRPr lang="en-US" dirty="0"/>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641" indent="0">
              <a:buNone/>
              <a:defRPr sz="1100"/>
            </a:lvl2pPr>
            <a:lvl3pPr marL="685307" indent="0">
              <a:buNone/>
              <a:defRPr sz="900"/>
            </a:lvl3pPr>
            <a:lvl4pPr marL="1027961" indent="0">
              <a:buNone/>
              <a:defRPr sz="800"/>
            </a:lvl4pPr>
            <a:lvl5pPr marL="1370614" indent="0">
              <a:buNone/>
              <a:defRPr sz="800"/>
            </a:lvl5pPr>
            <a:lvl6pPr marL="1713281" indent="0">
              <a:buNone/>
              <a:defRPr sz="800"/>
            </a:lvl6pPr>
            <a:lvl7pPr marL="2055920" indent="0">
              <a:buNone/>
              <a:defRPr sz="800"/>
            </a:lvl7pPr>
            <a:lvl8pPr marL="2398560" indent="0">
              <a:buNone/>
              <a:defRPr sz="800"/>
            </a:lvl8pPr>
            <a:lvl9pPr marL="2741201"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39469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06343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48"/>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948"/>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43433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3429000"/>
          </a:xfrm>
          <a:prstGeom prst="rect">
            <a:avLst/>
          </a:prstGeom>
        </p:spPr>
      </p:pic>
      <p:sp>
        <p:nvSpPr>
          <p:cNvPr id="4" name="Date Placeholder 3"/>
          <p:cNvSpPr>
            <a:spLocks noGrp="1"/>
          </p:cNvSpPr>
          <p:nvPr>
            <p:ph type="dt" sz="half" idx="10"/>
          </p:nvPr>
        </p:nvSpPr>
        <p:spPr/>
        <p:txBody>
          <a:bodyPr/>
          <a:lstStyle/>
          <a:p>
            <a:fld id="{2233D26B-DFC2-4248-8ED0-AD3E108CBDD7}"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3" name="Subtitle 2"/>
          <p:cNvSpPr>
            <a:spLocks noGrp="1"/>
          </p:cNvSpPr>
          <p:nvPr>
            <p:ph type="subTitle" idx="1" hasCustomPrompt="1"/>
          </p:nvPr>
        </p:nvSpPr>
        <p:spPr>
          <a:xfrm>
            <a:off x="1219200" y="2914650"/>
            <a:ext cx="6400800" cy="1314450"/>
          </a:xfrm>
        </p:spPr>
        <p:txBody>
          <a:bodyPr>
            <a:normAutofit/>
          </a:bodyPr>
          <a:lstStyle>
            <a:lvl1pPr marL="0" indent="0" algn="ctr">
              <a:buNone/>
              <a:defRPr sz="1300" baseline="0">
                <a:solidFill>
                  <a:schemeClr val="tx2"/>
                </a:solidFill>
              </a:defRPr>
            </a:lvl1pPr>
            <a:lvl2pPr marL="342767" indent="0" algn="ctr">
              <a:buNone/>
              <a:defRPr>
                <a:solidFill>
                  <a:schemeClr val="tx1">
                    <a:tint val="75000"/>
                  </a:schemeClr>
                </a:solidFill>
              </a:defRPr>
            </a:lvl2pPr>
            <a:lvl3pPr marL="685545" indent="0" algn="ctr">
              <a:buNone/>
              <a:defRPr>
                <a:solidFill>
                  <a:schemeClr val="tx1">
                    <a:tint val="75000"/>
                  </a:schemeClr>
                </a:solidFill>
              </a:defRPr>
            </a:lvl3pPr>
            <a:lvl4pPr marL="1028318" indent="0" algn="ctr">
              <a:buNone/>
              <a:defRPr>
                <a:solidFill>
                  <a:schemeClr val="tx1">
                    <a:tint val="75000"/>
                  </a:schemeClr>
                </a:solidFill>
              </a:defRPr>
            </a:lvl4pPr>
            <a:lvl5pPr marL="1371090" indent="0" algn="ctr">
              <a:buNone/>
              <a:defRPr>
                <a:solidFill>
                  <a:schemeClr val="tx1">
                    <a:tint val="75000"/>
                  </a:schemeClr>
                </a:solidFill>
              </a:defRPr>
            </a:lvl5pPr>
            <a:lvl6pPr marL="1713869" indent="0" algn="ctr">
              <a:buNone/>
              <a:defRPr>
                <a:solidFill>
                  <a:schemeClr val="tx1">
                    <a:tint val="75000"/>
                  </a:schemeClr>
                </a:solidFill>
              </a:defRPr>
            </a:lvl6pPr>
            <a:lvl7pPr marL="2056634" indent="0" algn="ctr">
              <a:buNone/>
              <a:defRPr>
                <a:solidFill>
                  <a:schemeClr val="tx1">
                    <a:tint val="75000"/>
                  </a:schemeClr>
                </a:solidFill>
              </a:defRPr>
            </a:lvl7pPr>
            <a:lvl8pPr marL="2399400" indent="0" algn="ctr">
              <a:buNone/>
              <a:defRPr>
                <a:solidFill>
                  <a:schemeClr val="tx1">
                    <a:tint val="75000"/>
                  </a:schemeClr>
                </a:solidFill>
              </a:defRPr>
            </a:lvl8pPr>
            <a:lvl9pPr marL="2742167" indent="0" algn="ctr">
              <a:buNone/>
              <a:defRPr>
                <a:solidFill>
                  <a:schemeClr val="tx1">
                    <a:tint val="75000"/>
                  </a:schemeClr>
                </a:solidFill>
              </a:defRPr>
            </a:lvl9pPr>
          </a:lstStyle>
          <a:p>
            <a:r>
              <a:rPr lang="en-US" altLang="zh-TW"/>
              <a:t> </a:t>
            </a:r>
            <a:r>
              <a:rPr lang="zh-TW" altLang="en-US"/>
              <a:t>按一下以編輯母片子標題樣式</a:t>
            </a:r>
            <a:endParaRPr lang="en-US" dirty="0"/>
          </a:p>
        </p:txBody>
      </p:sp>
      <p:sp>
        <p:nvSpPr>
          <p:cNvPr id="2" name="Title 1"/>
          <p:cNvSpPr>
            <a:spLocks noGrp="1"/>
          </p:cNvSpPr>
          <p:nvPr>
            <p:ph type="ctrTitle" hasCustomPrompt="1"/>
          </p:nvPr>
        </p:nvSpPr>
        <p:spPr>
          <a:xfrm>
            <a:off x="685800" y="1505932"/>
            <a:ext cx="7772400" cy="1102519"/>
          </a:xfrm>
        </p:spPr>
        <p:txBody>
          <a:bodyPr/>
          <a:lstStyle>
            <a:lvl1pPr algn="ctr">
              <a:defRPr sz="2400"/>
            </a:lvl1pPr>
          </a:lstStyle>
          <a:p>
            <a:r>
              <a:rPr lang="zh-TW" altLang="en-US"/>
              <a:t>按一下以編輯母片標題樣式</a:t>
            </a:r>
            <a:endParaRPr lang="en-US" dirty="0"/>
          </a:p>
        </p:txBody>
      </p:sp>
    </p:spTree>
    <p:extLst>
      <p:ext uri="{BB962C8B-B14F-4D97-AF65-F5344CB8AC3E}">
        <p14:creationId xmlns:p14="http://schemas.microsoft.com/office/powerpoint/2010/main" val="1837779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9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9123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79"/>
            <a:ext cx="7924800" cy="857250"/>
          </a:xfrm>
        </p:spPr>
        <p:txBody>
          <a:bodyPr/>
          <a:lstStyle/>
          <a:p>
            <a:r>
              <a:rPr lang="zh-TW" altLang="en-US"/>
              <a:t>按一下以編輯母片標題樣式</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hasCustomPrompt="1"/>
          </p:nvPr>
        </p:nvSpPr>
        <p:spPr>
          <a:xfrm>
            <a:off x="609600" y="1200150"/>
            <a:ext cx="7924800" cy="30861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extLst>
      <p:ext uri="{BB962C8B-B14F-4D97-AF65-F5344CB8AC3E}">
        <p14:creationId xmlns:p14="http://schemas.microsoft.com/office/powerpoint/2010/main" val="41780083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secHead" preserve="1">
  <p:cSld name="區段標頭">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3721897"/>
            <a:ext cx="7885113" cy="1021556"/>
          </a:xfrm>
        </p:spPr>
        <p:txBody>
          <a:bodyPr anchor="t"/>
          <a:lstStyle>
            <a:lvl1pPr algn="l">
              <a:defRPr sz="2400" b="0" i="0" cap="all" baseline="0"/>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602" y="2596756"/>
            <a:ext cx="7885113" cy="1125140"/>
          </a:xfrm>
        </p:spPr>
        <p:txBody>
          <a:bodyPr anchor="b">
            <a:normAutofit/>
          </a:bodyPr>
          <a:lstStyle>
            <a:lvl1pPr marL="0" indent="0">
              <a:buNone/>
              <a:defRPr sz="1300" baseline="0">
                <a:solidFill>
                  <a:schemeClr val="tx2"/>
                </a:solidFill>
              </a:defRPr>
            </a:lvl1pPr>
            <a:lvl2pPr marL="342767" indent="0">
              <a:buNone/>
              <a:defRPr sz="1400">
                <a:solidFill>
                  <a:schemeClr val="tx1">
                    <a:tint val="75000"/>
                  </a:schemeClr>
                </a:solidFill>
              </a:defRPr>
            </a:lvl2pPr>
            <a:lvl3pPr marL="685545" indent="0">
              <a:buNone/>
              <a:defRPr sz="1200">
                <a:solidFill>
                  <a:schemeClr val="tx1">
                    <a:tint val="75000"/>
                  </a:schemeClr>
                </a:solidFill>
              </a:defRPr>
            </a:lvl3pPr>
            <a:lvl4pPr marL="1028318" indent="0">
              <a:buNone/>
              <a:defRPr sz="1100">
                <a:solidFill>
                  <a:schemeClr val="tx1">
                    <a:tint val="75000"/>
                  </a:schemeClr>
                </a:solidFill>
              </a:defRPr>
            </a:lvl4pPr>
            <a:lvl5pPr marL="1371090" indent="0">
              <a:buNone/>
              <a:defRPr sz="1100">
                <a:solidFill>
                  <a:schemeClr val="tx1">
                    <a:tint val="75000"/>
                  </a:schemeClr>
                </a:solidFill>
              </a:defRPr>
            </a:lvl5pPr>
            <a:lvl6pPr marL="1713869" indent="0">
              <a:buNone/>
              <a:defRPr sz="1100">
                <a:solidFill>
                  <a:schemeClr val="tx1">
                    <a:tint val="75000"/>
                  </a:schemeClr>
                </a:solidFill>
              </a:defRPr>
            </a:lvl6pPr>
            <a:lvl7pPr marL="2056634" indent="0">
              <a:buNone/>
              <a:defRPr sz="1100">
                <a:solidFill>
                  <a:schemeClr val="tx1">
                    <a:tint val="75000"/>
                  </a:schemeClr>
                </a:solidFill>
              </a:defRPr>
            </a:lvl7pPr>
            <a:lvl8pPr marL="2399400" indent="0">
              <a:buNone/>
              <a:defRPr sz="1100">
                <a:solidFill>
                  <a:schemeClr val="tx1">
                    <a:tint val="75000"/>
                  </a:schemeClr>
                </a:solidFill>
              </a:defRPr>
            </a:lvl8pPr>
            <a:lvl9pPr marL="2742167" indent="0">
              <a:buNone/>
              <a:defRPr sz="11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79C96367-2F2B-4F6E-ACF4-15FA13738E10}"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B1523C92-45F4-4C30-810D-4886C1BA696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725589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11" name="Content Placeholder 10"/>
          <p:cNvSpPr>
            <a:spLocks noGrp="1"/>
          </p:cNvSpPr>
          <p:nvPr>
            <p:ph sz="quarter" idx="13" hasCustomPrompt="1"/>
          </p:nvPr>
        </p:nvSpPr>
        <p:spPr>
          <a:xfrm>
            <a:off x="609600" y="1200150"/>
            <a:ext cx="3733800" cy="30861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3" name="Content Placeholder 12"/>
          <p:cNvSpPr>
            <a:spLocks noGrp="1"/>
          </p:cNvSpPr>
          <p:nvPr>
            <p:ph sz="quarter" idx="14" hasCustomPrompt="1"/>
          </p:nvPr>
        </p:nvSpPr>
        <p:spPr>
          <a:xfrm>
            <a:off x="4800600" y="1200150"/>
            <a:ext cx="3733800" cy="30861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09600" y="205979"/>
            <a:ext cx="7924800" cy="857250"/>
          </a:xfrm>
        </p:spPr>
        <p:txBody>
          <a:bodyPr/>
          <a:lstStyle/>
          <a:p>
            <a:r>
              <a:rPr lang="zh-TW" altLang="en-US"/>
              <a:t>按一下以編輯母片標題樣式</a:t>
            </a:r>
            <a:endParaRPr lang="en-US" dirty="0"/>
          </a:p>
        </p:txBody>
      </p:sp>
      <p:sp>
        <p:nvSpPr>
          <p:cNvPr id="5" name="Date Placeholder 4"/>
          <p:cNvSpPr>
            <a:spLocks noGrp="1"/>
          </p:cNvSpPr>
          <p:nvPr>
            <p:ph type="dt" sz="half" idx="10"/>
          </p:nvPr>
        </p:nvSpPr>
        <p:spPr/>
        <p:txBody>
          <a:bodyPr/>
          <a:lstStyle/>
          <a:p>
            <a:fld id="{8FB3498D-21C7-408B-8EF5-5B55DEF0BFD5}" type="datetime1">
              <a:rPr lang="en-US" smtClean="0">
                <a:solidFill>
                  <a:prstClr val="white"/>
                </a:solidFill>
              </a:rPr>
              <a:pPr/>
              <a:t>5/16/2018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981818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 name="Content Placeholder 12"/>
          <p:cNvSpPr>
            <a:spLocks noGrp="1"/>
          </p:cNvSpPr>
          <p:nvPr>
            <p:ph sz="quarter" idx="14" hasCustomPrompt="1"/>
          </p:nvPr>
        </p:nvSpPr>
        <p:spPr>
          <a:xfrm>
            <a:off x="4800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1" name="Content Placeholder 10"/>
          <p:cNvSpPr>
            <a:spLocks noGrp="1"/>
          </p:cNvSpPr>
          <p:nvPr>
            <p:ph sz="quarter" idx="13" hasCustomPrompt="1"/>
          </p:nvPr>
        </p:nvSpPr>
        <p:spPr>
          <a:xfrm>
            <a:off x="609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09600" y="205979"/>
            <a:ext cx="7924800" cy="857250"/>
          </a:xfrm>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600" y="1200151"/>
            <a:ext cx="3733800" cy="431006"/>
          </a:xfrm>
        </p:spPr>
        <p:txBody>
          <a:bodyPr anchor="b">
            <a:normAutofit/>
          </a:bodyPr>
          <a:lstStyle>
            <a:lvl1pPr marL="0" indent="0">
              <a:buNone/>
              <a:defRPr sz="1300" b="0" i="0" baseline="0">
                <a:solidFill>
                  <a:schemeClr val="tx2"/>
                </a:solidFill>
              </a:defRPr>
            </a:lvl1pPr>
            <a:lvl2pPr marL="342767" indent="0">
              <a:buNone/>
              <a:defRPr sz="1500" b="1"/>
            </a:lvl2pPr>
            <a:lvl3pPr marL="685545" indent="0">
              <a:buNone/>
              <a:defRPr sz="1400" b="1"/>
            </a:lvl3pPr>
            <a:lvl4pPr marL="1028318" indent="0">
              <a:buNone/>
              <a:defRPr sz="1200" b="1"/>
            </a:lvl4pPr>
            <a:lvl5pPr marL="1371090" indent="0">
              <a:buNone/>
              <a:defRPr sz="1200" b="1"/>
            </a:lvl5pPr>
            <a:lvl6pPr marL="1713869" indent="0">
              <a:buNone/>
              <a:defRPr sz="1200" b="1"/>
            </a:lvl6pPr>
            <a:lvl7pPr marL="2056634" indent="0">
              <a:buNone/>
              <a:defRPr sz="1200" b="1"/>
            </a:lvl7pPr>
            <a:lvl8pPr marL="2399400" indent="0">
              <a:buNone/>
              <a:defRPr sz="1200" b="1"/>
            </a:lvl8pPr>
            <a:lvl9pPr marL="2742167" indent="0">
              <a:buNone/>
              <a:defRPr sz="1200" b="1"/>
            </a:lvl9pPr>
          </a:lstStyle>
          <a:p>
            <a:pPr lvl="0"/>
            <a:r>
              <a:rPr lang="zh-TW" altLang="en-US"/>
              <a:t>按一下以編輯母片文字樣式</a:t>
            </a:r>
          </a:p>
        </p:txBody>
      </p:sp>
      <p:sp>
        <p:nvSpPr>
          <p:cNvPr id="5" name="Text Placeholder 4"/>
          <p:cNvSpPr>
            <a:spLocks noGrp="1"/>
          </p:cNvSpPr>
          <p:nvPr>
            <p:ph type="body" sz="quarter" idx="3" hasCustomPrompt="1"/>
          </p:nvPr>
        </p:nvSpPr>
        <p:spPr>
          <a:xfrm>
            <a:off x="4800600" y="1200151"/>
            <a:ext cx="3733800" cy="431006"/>
          </a:xfrm>
        </p:spPr>
        <p:txBody>
          <a:bodyPr anchor="b">
            <a:normAutofit/>
          </a:bodyPr>
          <a:lstStyle>
            <a:lvl1pPr marL="0" indent="0">
              <a:buNone/>
              <a:defRPr sz="1300" b="0" i="0" baseline="0">
                <a:solidFill>
                  <a:schemeClr val="tx2"/>
                </a:solidFill>
              </a:defRPr>
            </a:lvl1pPr>
            <a:lvl2pPr marL="342767" indent="0">
              <a:buNone/>
              <a:defRPr sz="1500" b="1"/>
            </a:lvl2pPr>
            <a:lvl3pPr marL="685545" indent="0">
              <a:buNone/>
              <a:defRPr sz="1400" b="1"/>
            </a:lvl3pPr>
            <a:lvl4pPr marL="1028318" indent="0">
              <a:buNone/>
              <a:defRPr sz="1200" b="1"/>
            </a:lvl4pPr>
            <a:lvl5pPr marL="1371090" indent="0">
              <a:buNone/>
              <a:defRPr sz="1200" b="1"/>
            </a:lvl5pPr>
            <a:lvl6pPr marL="1713869" indent="0">
              <a:buNone/>
              <a:defRPr sz="1200" b="1"/>
            </a:lvl6pPr>
            <a:lvl7pPr marL="2056634" indent="0">
              <a:buNone/>
              <a:defRPr sz="1200" b="1"/>
            </a:lvl7pPr>
            <a:lvl8pPr marL="2399400" indent="0">
              <a:buNone/>
              <a:defRPr sz="1200" b="1"/>
            </a:lvl8pPr>
            <a:lvl9pPr marL="2742167" indent="0">
              <a:buNone/>
              <a:defRPr sz="1200" b="1"/>
            </a:lvl9pPr>
          </a:lstStyle>
          <a:p>
            <a:pPr lvl="0"/>
            <a:r>
              <a:rPr lang="zh-TW" altLang="en-US"/>
              <a:t>按一下以編輯母片文字樣式</a:t>
            </a:r>
          </a:p>
        </p:txBody>
      </p:sp>
      <p:sp>
        <p:nvSpPr>
          <p:cNvPr id="7" name="Date Placeholder 6"/>
          <p:cNvSpPr>
            <a:spLocks noGrp="1"/>
          </p:cNvSpPr>
          <p:nvPr>
            <p:ph type="dt" sz="half" idx="10"/>
          </p:nvPr>
        </p:nvSpPr>
        <p:spPr/>
        <p:txBody>
          <a:bodyPr/>
          <a:lstStyle/>
          <a:p>
            <a:fld id="{84DB246E-8FD1-42FF-94A4-E4133095C37A}" type="datetime1">
              <a:rPr lang="en-US" smtClean="0">
                <a:solidFill>
                  <a:prstClr val="white"/>
                </a:solidFill>
              </a:rPr>
              <a:pPr/>
              <a:t>5/16/2018</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999378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79"/>
            <a:ext cx="7924800" cy="85725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A93939D4-B818-4372-B1EE-7CB6D5BBC74A}" type="datetime1">
              <a:rPr lang="en-US" smtClean="0">
                <a:solidFill>
                  <a:prstClr val="white"/>
                </a:solidFill>
              </a:rPr>
              <a:pPr/>
              <a:t>5/16/2018</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983227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E438-4D0D-4834-B658-A90420491D98}" type="datetime1">
              <a:rPr lang="en-US" smtClean="0">
                <a:solidFill>
                  <a:prstClr val="white"/>
                </a:solidFill>
              </a:rPr>
              <a:pPr/>
              <a:t>5/16/2018</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753547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9" name="Content Placeholder 8"/>
          <p:cNvSpPr>
            <a:spLocks noGrp="1"/>
          </p:cNvSpPr>
          <p:nvPr>
            <p:ph sz="quarter" idx="13" hasCustomPrompt="1"/>
          </p:nvPr>
        </p:nvSpPr>
        <p:spPr>
          <a:xfrm>
            <a:off x="3962400" y="1085850"/>
            <a:ext cx="4648200" cy="32004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12648" y="1085850"/>
            <a:ext cx="2971800" cy="822960"/>
          </a:xfrm>
        </p:spPr>
        <p:txBody>
          <a:bodyPr anchor="b"/>
          <a:lstStyle>
            <a:lvl1pPr algn="l">
              <a:defRPr sz="1400" b="0" i="0" cap="none" baseline="0">
                <a:solidFill>
                  <a:schemeClr val="tx2"/>
                </a:solidFill>
              </a:defRPr>
            </a:lvl1pPr>
          </a:lstStyle>
          <a:p>
            <a:r>
              <a:rPr lang="zh-TW" altLang="en-US"/>
              <a:t>按一下以編輯母片標題樣式</a:t>
            </a:r>
            <a:endParaRPr lang="en-US" dirty="0"/>
          </a:p>
        </p:txBody>
      </p:sp>
      <p:sp>
        <p:nvSpPr>
          <p:cNvPr id="4" name="Text Placeholder 3"/>
          <p:cNvSpPr>
            <a:spLocks noGrp="1"/>
          </p:cNvSpPr>
          <p:nvPr>
            <p:ph type="body" sz="half" idx="2" hasCustomPrompt="1"/>
          </p:nvPr>
        </p:nvSpPr>
        <p:spPr>
          <a:xfrm>
            <a:off x="612648" y="1910919"/>
            <a:ext cx="2971800" cy="2375332"/>
          </a:xfrm>
        </p:spPr>
        <p:txBody>
          <a:bodyPr tIns="6858">
            <a:normAutofit/>
          </a:bodyPr>
          <a:lstStyle>
            <a:lvl1pPr marL="0" indent="0">
              <a:buNone/>
              <a:defRPr sz="1100"/>
            </a:lvl1pPr>
            <a:lvl2pPr marL="342767" indent="0">
              <a:buNone/>
              <a:defRPr sz="900"/>
            </a:lvl2pPr>
            <a:lvl3pPr marL="685545" indent="0">
              <a:buNone/>
              <a:defRPr sz="800"/>
            </a:lvl3pPr>
            <a:lvl4pPr marL="1028318" indent="0">
              <a:buNone/>
              <a:defRPr sz="700"/>
            </a:lvl4pPr>
            <a:lvl5pPr marL="1371090" indent="0">
              <a:buNone/>
              <a:defRPr sz="700"/>
            </a:lvl5pPr>
            <a:lvl6pPr marL="1713869" indent="0">
              <a:buNone/>
              <a:defRPr sz="700"/>
            </a:lvl6pPr>
            <a:lvl7pPr marL="2056634" indent="0">
              <a:buNone/>
              <a:defRPr sz="700"/>
            </a:lvl7pPr>
            <a:lvl8pPr marL="2399400" indent="0">
              <a:buNone/>
              <a:defRPr sz="700"/>
            </a:lvl8pPr>
            <a:lvl9pPr marL="2742167" indent="0">
              <a:buNone/>
              <a:defRPr sz="7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76F8ADFA-7142-4015-85E6-1712F15FA709}" type="datetime1">
              <a:rPr lang="en-US" smtClean="0">
                <a:solidFill>
                  <a:prstClr val="white"/>
                </a:solidFill>
              </a:rPr>
              <a:pPr/>
              <a:t>5/16/2018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290377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rcRect/>
          <a:stretch>
            <a:fillRect/>
          </a:stretch>
        </p:blipFill>
        <p:spPr>
          <a:xfrm>
            <a:off x="0" y="0"/>
            <a:ext cx="9144000" cy="5143500"/>
          </a:xfrm>
          <a:prstGeom prst="rect">
            <a:avLst/>
          </a:prstGeom>
        </p:spPr>
      </p:pic>
      <p:sp>
        <p:nvSpPr>
          <p:cNvPr id="2" name="Title 1"/>
          <p:cNvSpPr>
            <a:spLocks noGrp="1"/>
          </p:cNvSpPr>
          <p:nvPr>
            <p:ph type="title" hasCustomPrompt="1"/>
          </p:nvPr>
        </p:nvSpPr>
        <p:spPr>
          <a:xfrm>
            <a:off x="609600" y="1085850"/>
            <a:ext cx="2971800" cy="822960"/>
          </a:xfrm>
        </p:spPr>
        <p:txBody>
          <a:bodyPr anchor="b"/>
          <a:lstStyle>
            <a:lvl1pPr algn="l">
              <a:defRPr sz="1400" b="0" i="0" cap="none" baseline="0">
                <a:solidFill>
                  <a:schemeClr val="tx2"/>
                </a:solidFill>
              </a:defRPr>
            </a:lvl1pPr>
          </a:lstStyle>
          <a:p>
            <a:r>
              <a:rPr lang="zh-TW" altLang="en-US"/>
              <a:t>按一下以編輯母片標題樣式</a:t>
            </a:r>
            <a:endParaRPr lang="en-US" dirty="0"/>
          </a:p>
        </p:txBody>
      </p:sp>
      <p:sp>
        <p:nvSpPr>
          <p:cNvPr id="3" name="Picture Placeholder 2"/>
          <p:cNvSpPr>
            <a:spLocks noGrp="1"/>
          </p:cNvSpPr>
          <p:nvPr>
            <p:ph type="pic" idx="1" hasCustomPrompt="1"/>
          </p:nvPr>
        </p:nvSpPr>
        <p:spPr>
          <a:xfrm>
            <a:off x="4657344" y="1085850"/>
            <a:ext cx="3419856" cy="260604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1" fmla="*/ 0 w 3419856"/>
              <a:gd name="connsiteY0-2" fmla="*/ 74450 h 3429000"/>
              <a:gd name="connsiteX1-3" fmla="*/ 21806 w 3419856"/>
              <a:gd name="connsiteY1-4" fmla="*/ 21806 h 3429000"/>
              <a:gd name="connsiteX2-5" fmla="*/ 74450 w 3419856"/>
              <a:gd name="connsiteY2-6" fmla="*/ 0 h 3429000"/>
              <a:gd name="connsiteX3-7" fmla="*/ 3345406 w 3419856"/>
              <a:gd name="connsiteY3-8" fmla="*/ 0 h 3429000"/>
              <a:gd name="connsiteX4-9" fmla="*/ 3398050 w 3419856"/>
              <a:gd name="connsiteY4-10" fmla="*/ 21806 h 3429000"/>
              <a:gd name="connsiteX5-11" fmla="*/ 3419856 w 3419856"/>
              <a:gd name="connsiteY5-12" fmla="*/ 74450 h 3429000"/>
              <a:gd name="connsiteX6-13" fmla="*/ 3419856 w 3419856"/>
              <a:gd name="connsiteY6-14" fmla="*/ 3354550 h 3429000"/>
              <a:gd name="connsiteX7-15" fmla="*/ 3398050 w 3419856"/>
              <a:gd name="connsiteY7-16" fmla="*/ 3407194 h 3429000"/>
              <a:gd name="connsiteX8-17" fmla="*/ 3345406 w 3419856"/>
              <a:gd name="connsiteY8-18" fmla="*/ 3429000 h 3429000"/>
              <a:gd name="connsiteX9-19" fmla="*/ 21806 w 3419856"/>
              <a:gd name="connsiteY9-20" fmla="*/ 3407194 h 3429000"/>
              <a:gd name="connsiteX10-21" fmla="*/ 0 w 3419856"/>
              <a:gd name="connsiteY10-22" fmla="*/ 3354550 h 3429000"/>
              <a:gd name="connsiteX11-23" fmla="*/ 0 w 3419856"/>
              <a:gd name="connsiteY11-24" fmla="*/ 74450 h 3429000"/>
              <a:gd name="connsiteX0-25" fmla="*/ 0 w 3964392"/>
              <a:gd name="connsiteY0-26" fmla="*/ 74450 h 3415968"/>
              <a:gd name="connsiteX1-27" fmla="*/ 21806 w 3964392"/>
              <a:gd name="connsiteY1-28" fmla="*/ 21806 h 3415968"/>
              <a:gd name="connsiteX2-29" fmla="*/ 74450 w 3964392"/>
              <a:gd name="connsiteY2-30" fmla="*/ 0 h 3415968"/>
              <a:gd name="connsiteX3-31" fmla="*/ 3345406 w 3964392"/>
              <a:gd name="connsiteY3-32" fmla="*/ 0 h 3415968"/>
              <a:gd name="connsiteX4-33" fmla="*/ 3398050 w 3964392"/>
              <a:gd name="connsiteY4-34" fmla="*/ 21806 h 3415968"/>
              <a:gd name="connsiteX5-35" fmla="*/ 3419856 w 3964392"/>
              <a:gd name="connsiteY5-36" fmla="*/ 74450 h 3415968"/>
              <a:gd name="connsiteX6-37" fmla="*/ 3419856 w 3964392"/>
              <a:gd name="connsiteY6-38" fmla="*/ 3354550 h 3415968"/>
              <a:gd name="connsiteX7-39" fmla="*/ 3398050 w 3964392"/>
              <a:gd name="connsiteY7-40" fmla="*/ 3407194 h 3415968"/>
              <a:gd name="connsiteX8-41" fmla="*/ 21806 w 3964392"/>
              <a:gd name="connsiteY8-42" fmla="*/ 3407194 h 3415968"/>
              <a:gd name="connsiteX9-43" fmla="*/ 0 w 3964392"/>
              <a:gd name="connsiteY9-44" fmla="*/ 3354550 h 3415968"/>
              <a:gd name="connsiteX10-45" fmla="*/ 0 w 3964392"/>
              <a:gd name="connsiteY10-46" fmla="*/ 74450 h 3415968"/>
              <a:gd name="connsiteX0-47" fmla="*/ 0 w 3964392"/>
              <a:gd name="connsiteY0-48" fmla="*/ 74450 h 3415968"/>
              <a:gd name="connsiteX1-49" fmla="*/ 21806 w 3964392"/>
              <a:gd name="connsiteY1-50" fmla="*/ 21806 h 3415968"/>
              <a:gd name="connsiteX2-51" fmla="*/ 74450 w 3964392"/>
              <a:gd name="connsiteY2-52" fmla="*/ 0 h 3415968"/>
              <a:gd name="connsiteX3-53" fmla="*/ 3345406 w 3964392"/>
              <a:gd name="connsiteY3-54" fmla="*/ 0 h 3415968"/>
              <a:gd name="connsiteX4-55" fmla="*/ 3398050 w 3964392"/>
              <a:gd name="connsiteY4-56" fmla="*/ 21806 h 3415968"/>
              <a:gd name="connsiteX5-57" fmla="*/ 3419856 w 3964392"/>
              <a:gd name="connsiteY5-58" fmla="*/ 74450 h 3415968"/>
              <a:gd name="connsiteX6-59" fmla="*/ 3419856 w 3964392"/>
              <a:gd name="connsiteY6-60" fmla="*/ 3354550 h 3415968"/>
              <a:gd name="connsiteX7-61" fmla="*/ 3398050 w 3964392"/>
              <a:gd name="connsiteY7-62" fmla="*/ 3407194 h 3415968"/>
              <a:gd name="connsiteX8-63" fmla="*/ 21806 w 3964392"/>
              <a:gd name="connsiteY8-64" fmla="*/ 3407194 h 3415968"/>
              <a:gd name="connsiteX9-65" fmla="*/ 0 w 3964392"/>
              <a:gd name="connsiteY9-66" fmla="*/ 3354550 h 3415968"/>
              <a:gd name="connsiteX10-67" fmla="*/ 0 w 3964392"/>
              <a:gd name="connsiteY10-68" fmla="*/ 74450 h 3415968"/>
              <a:gd name="connsiteX0-69" fmla="*/ 0 w 3968026"/>
              <a:gd name="connsiteY0-70" fmla="*/ 74450 h 3910007"/>
              <a:gd name="connsiteX1-71" fmla="*/ 21806 w 3968026"/>
              <a:gd name="connsiteY1-72" fmla="*/ 21806 h 3910007"/>
              <a:gd name="connsiteX2-73" fmla="*/ 74450 w 3968026"/>
              <a:gd name="connsiteY2-74" fmla="*/ 0 h 3910007"/>
              <a:gd name="connsiteX3-75" fmla="*/ 3345406 w 3968026"/>
              <a:gd name="connsiteY3-76" fmla="*/ 0 h 3910007"/>
              <a:gd name="connsiteX4-77" fmla="*/ 3398050 w 3968026"/>
              <a:gd name="connsiteY4-78" fmla="*/ 21806 h 3910007"/>
              <a:gd name="connsiteX5-79" fmla="*/ 3419856 w 3968026"/>
              <a:gd name="connsiteY5-80" fmla="*/ 74450 h 3910007"/>
              <a:gd name="connsiteX6-81" fmla="*/ 3419856 w 3968026"/>
              <a:gd name="connsiteY6-82" fmla="*/ 3354550 h 3910007"/>
              <a:gd name="connsiteX7-83" fmla="*/ 3398050 w 3968026"/>
              <a:gd name="connsiteY7-84" fmla="*/ 3407194 h 3910007"/>
              <a:gd name="connsiteX8-85" fmla="*/ 0 w 3968026"/>
              <a:gd name="connsiteY8-86" fmla="*/ 3354550 h 3910007"/>
              <a:gd name="connsiteX9-87" fmla="*/ 0 w 3968026"/>
              <a:gd name="connsiteY9-88" fmla="*/ 74450 h 3910007"/>
              <a:gd name="connsiteX0-89" fmla="*/ 0 w 3419856"/>
              <a:gd name="connsiteY0-90" fmla="*/ 74450 h 3901233"/>
              <a:gd name="connsiteX1-91" fmla="*/ 21806 w 3419856"/>
              <a:gd name="connsiteY1-92" fmla="*/ 21806 h 3901233"/>
              <a:gd name="connsiteX2-93" fmla="*/ 74450 w 3419856"/>
              <a:gd name="connsiteY2-94" fmla="*/ 0 h 3901233"/>
              <a:gd name="connsiteX3-95" fmla="*/ 3345406 w 3419856"/>
              <a:gd name="connsiteY3-96" fmla="*/ 0 h 3901233"/>
              <a:gd name="connsiteX4-97" fmla="*/ 3398050 w 3419856"/>
              <a:gd name="connsiteY4-98" fmla="*/ 21806 h 3901233"/>
              <a:gd name="connsiteX5-99" fmla="*/ 3419856 w 3419856"/>
              <a:gd name="connsiteY5-100" fmla="*/ 74450 h 3901233"/>
              <a:gd name="connsiteX6-101" fmla="*/ 3419856 w 3419856"/>
              <a:gd name="connsiteY6-102" fmla="*/ 3354550 h 3901233"/>
              <a:gd name="connsiteX7-103" fmla="*/ 0 w 3419856"/>
              <a:gd name="connsiteY7-104" fmla="*/ 3354550 h 3901233"/>
              <a:gd name="connsiteX8-105" fmla="*/ 0 w 3419856"/>
              <a:gd name="connsiteY8-106" fmla="*/ 74450 h 3901233"/>
              <a:gd name="connsiteX0-107" fmla="*/ 0 w 3419856"/>
              <a:gd name="connsiteY0-108" fmla="*/ 74450 h 3354550"/>
              <a:gd name="connsiteX1-109" fmla="*/ 21806 w 3419856"/>
              <a:gd name="connsiteY1-110" fmla="*/ 21806 h 3354550"/>
              <a:gd name="connsiteX2-111" fmla="*/ 74450 w 3419856"/>
              <a:gd name="connsiteY2-112" fmla="*/ 0 h 3354550"/>
              <a:gd name="connsiteX3-113" fmla="*/ 3345406 w 3419856"/>
              <a:gd name="connsiteY3-114" fmla="*/ 0 h 3354550"/>
              <a:gd name="connsiteX4-115" fmla="*/ 3398050 w 3419856"/>
              <a:gd name="connsiteY4-116" fmla="*/ 21806 h 3354550"/>
              <a:gd name="connsiteX5-117" fmla="*/ 3419856 w 3419856"/>
              <a:gd name="connsiteY5-118" fmla="*/ 74450 h 3354550"/>
              <a:gd name="connsiteX6-119" fmla="*/ 3419856 w 3419856"/>
              <a:gd name="connsiteY6-120" fmla="*/ 3354550 h 3354550"/>
              <a:gd name="connsiteX7-121" fmla="*/ 0 w 3419856"/>
              <a:gd name="connsiteY7-122" fmla="*/ 3354550 h 3354550"/>
              <a:gd name="connsiteX8-123" fmla="*/ 0 w 3419856"/>
              <a:gd name="connsiteY8-124" fmla="*/ 74450 h 3354550"/>
            </a:gdLst>
            <a:ahLst/>
            <a:cxnLst>
              <a:cxn ang="0">
                <a:pos x="connsiteX0-107" y="connsiteY0-108"/>
              </a:cxn>
              <a:cxn ang="0">
                <a:pos x="connsiteX1-109" y="connsiteY1-110"/>
              </a:cxn>
              <a:cxn ang="0">
                <a:pos x="connsiteX2-111" y="connsiteY2-112"/>
              </a:cxn>
              <a:cxn ang="0">
                <a:pos x="connsiteX3-113" y="connsiteY3-114"/>
              </a:cxn>
              <a:cxn ang="0">
                <a:pos x="connsiteX4-115" y="connsiteY4-116"/>
              </a:cxn>
              <a:cxn ang="0">
                <a:pos x="connsiteX5-117" y="connsiteY5-118"/>
              </a:cxn>
              <a:cxn ang="0">
                <a:pos x="connsiteX6-119" y="connsiteY6-120"/>
              </a:cxn>
              <a:cxn ang="0">
                <a:pos x="connsiteX7-121" y="connsiteY7-122"/>
              </a:cxn>
              <a:cxn ang="0">
                <a:pos x="connsiteX8-123" y="connsiteY8-124"/>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1500" baseline="0">
                <a:solidFill>
                  <a:schemeClr val="tx1">
                    <a:lumMod val="65000"/>
                  </a:schemeClr>
                </a:solidFill>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zh-TW" altLang="en-US"/>
              <a:t>將圖片拖曳至版面配置區或按一下圖示以新增</a:t>
            </a:r>
            <a:endParaRPr lang="en-US" dirty="0"/>
          </a:p>
        </p:txBody>
      </p:sp>
      <p:sp>
        <p:nvSpPr>
          <p:cNvPr id="4" name="Text Placeholder 3"/>
          <p:cNvSpPr>
            <a:spLocks noGrp="1"/>
          </p:cNvSpPr>
          <p:nvPr>
            <p:ph type="body" sz="half" idx="2" hasCustomPrompt="1"/>
          </p:nvPr>
        </p:nvSpPr>
        <p:spPr>
          <a:xfrm>
            <a:off x="609600" y="1910919"/>
            <a:ext cx="2971800" cy="1803832"/>
          </a:xfrm>
        </p:spPr>
        <p:txBody>
          <a:bodyPr tIns="6858">
            <a:normAutofit/>
          </a:bodyPr>
          <a:lstStyle>
            <a:lvl1pPr marL="0" indent="0">
              <a:buNone/>
              <a:defRPr sz="1100"/>
            </a:lvl1pPr>
            <a:lvl2pPr marL="342767" indent="0">
              <a:buNone/>
              <a:defRPr sz="900"/>
            </a:lvl2pPr>
            <a:lvl3pPr marL="685545" indent="0">
              <a:buNone/>
              <a:defRPr sz="800"/>
            </a:lvl3pPr>
            <a:lvl4pPr marL="1028318" indent="0">
              <a:buNone/>
              <a:defRPr sz="700"/>
            </a:lvl4pPr>
            <a:lvl5pPr marL="1371090" indent="0">
              <a:buNone/>
              <a:defRPr sz="700"/>
            </a:lvl5pPr>
            <a:lvl6pPr marL="1713869" indent="0">
              <a:buNone/>
              <a:defRPr sz="700"/>
            </a:lvl6pPr>
            <a:lvl7pPr marL="2056634" indent="0">
              <a:buNone/>
              <a:defRPr sz="700"/>
            </a:lvl7pPr>
            <a:lvl8pPr marL="2399400" indent="0">
              <a:buNone/>
              <a:defRPr sz="700"/>
            </a:lvl8pPr>
            <a:lvl9pPr marL="2742167" indent="0">
              <a:buNone/>
              <a:defRPr sz="7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34A581E0-D653-4D78-A48F-41D80498BC7E}" type="datetime1">
              <a:rPr lang="en-US" smtClean="0">
                <a:solidFill>
                  <a:prstClr val="white"/>
                </a:solidFill>
              </a:rPr>
              <a:pPr/>
              <a:t>5/16/2018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423795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hasCustomPrompt="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694C003-38E8-486A-9BFD-47E55D87241C}"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545801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05980"/>
            <a:ext cx="2057400" cy="4388644"/>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hasCustomPrompt="1"/>
          </p:nvPr>
        </p:nvSpPr>
        <p:spPr>
          <a:xfrm>
            <a:off x="457200" y="205980"/>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059EAA3-934B-41DB-B3B1-806F4BE5CC37}"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88925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E46B9B-FA16-5947-87D9-0D79A55A53C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19FDC622-B392-2F46-BD55-F9DBD6FCCDC1}"/>
              </a:ext>
            </a:extLst>
          </p:cNvPr>
          <p:cNvSpPr>
            <a:spLocks noGrp="1"/>
          </p:cNvSpPr>
          <p:nvPr>
            <p:ph type="subTitle" idx="1"/>
          </p:nvPr>
        </p:nvSpPr>
        <p:spPr>
          <a:xfrm>
            <a:off x="1143000" y="2701528"/>
            <a:ext cx="6858000" cy="1241822"/>
          </a:xfrm>
        </p:spPr>
        <p:txBody>
          <a:bodyPr/>
          <a:lstStyle>
            <a:lvl1pPr marL="0" indent="0" algn="ctr">
              <a:buNone/>
              <a:defRPr sz="1800"/>
            </a:lvl1pPr>
            <a:lvl2pPr marL="342605" indent="0" algn="ctr">
              <a:buNone/>
              <a:defRPr sz="1500"/>
            </a:lvl2pPr>
            <a:lvl3pPr marL="685239" indent="0" algn="ctr">
              <a:buNone/>
              <a:defRPr sz="1400"/>
            </a:lvl3pPr>
            <a:lvl4pPr marL="1027859" indent="0" algn="ctr">
              <a:buNone/>
              <a:defRPr sz="1200"/>
            </a:lvl4pPr>
            <a:lvl5pPr marL="1370478" indent="0" algn="ctr">
              <a:buNone/>
              <a:defRPr sz="1200"/>
            </a:lvl5pPr>
            <a:lvl6pPr marL="1713113" indent="0" algn="ctr">
              <a:buNone/>
              <a:defRPr sz="1200"/>
            </a:lvl6pPr>
            <a:lvl7pPr marL="2055716" indent="0" algn="ctr">
              <a:buNone/>
              <a:defRPr sz="1200"/>
            </a:lvl7pPr>
            <a:lvl8pPr marL="2398320" indent="0" algn="ctr">
              <a:buNone/>
              <a:defRPr sz="1200"/>
            </a:lvl8pPr>
            <a:lvl9pPr marL="2740925"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0F17BFFF-EA2F-F34A-8EC3-69120658C707}"/>
              </a:ext>
            </a:extLst>
          </p:cNvPr>
          <p:cNvSpPr>
            <a:spLocks noGrp="1"/>
          </p:cNvSpPr>
          <p:nvPr>
            <p:ph type="dt" sz="half" idx="10"/>
          </p:nvPr>
        </p:nvSpPr>
        <p:spPr/>
        <p:txBody>
          <a:bodyPr/>
          <a:lstStyle/>
          <a:p>
            <a:fld id="{51B686C5-55DE-2F4C-A935-CCA60058E4E2}"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02DD2DA-3B8A-4D4C-98F5-327326B9363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A6D287D-467F-AD43-BD35-353DCF5826D6}"/>
              </a:ext>
            </a:extLst>
          </p:cNvPr>
          <p:cNvSpPr>
            <a:spLocks noGrp="1"/>
          </p:cNvSpPr>
          <p:nvPr>
            <p:ph type="sldNum" sz="quarter" idx="12"/>
          </p:nvPr>
        </p:nvSpPr>
        <p:spPr/>
        <p:txBody>
          <a:bodyPr/>
          <a:lstStyle/>
          <a:p>
            <a:fld id="{E65E0F8C-28DA-CF45-AB4B-7772297CF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5955392"/>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457200" y="0"/>
            <a:ext cx="8229600" cy="857250"/>
          </a:xfrm>
        </p:spPr>
        <p:txBody>
          <a:bodyPr/>
          <a:lstStyle/>
          <a:p>
            <a:r>
              <a:rPr lang="zh-TW" altLang="en-US"/>
              <a:t>按一下以編輯母片標題樣式</a:t>
            </a:r>
          </a:p>
        </p:txBody>
      </p:sp>
      <p:sp>
        <p:nvSpPr>
          <p:cNvPr id="3" name="表格版面配置區 2"/>
          <p:cNvSpPr>
            <a:spLocks noGrp="1"/>
          </p:cNvSpPr>
          <p:nvPr>
            <p:ph type="tbl" idx="1"/>
          </p:nvPr>
        </p:nvSpPr>
        <p:spPr>
          <a:xfrm>
            <a:off x="457200" y="971551"/>
            <a:ext cx="8229600" cy="3394472"/>
          </a:xfrm>
        </p:spPr>
        <p:txBody>
          <a:bodyPr/>
          <a:lstStyle/>
          <a:p>
            <a:pPr lvl="0"/>
            <a:endParaRPr lang="zh-TW" altLang="en-US" noProof="0"/>
          </a:p>
        </p:txBody>
      </p:sp>
      <p:sp>
        <p:nvSpPr>
          <p:cNvPr id="4" name="Date Placeholder 3"/>
          <p:cNvSpPr>
            <a:spLocks noGrp="1"/>
          </p:cNvSpPr>
          <p:nvPr>
            <p:ph type="dt" sz="half" idx="10"/>
          </p:nvPr>
        </p:nvSpPr>
        <p:spPr/>
        <p:txBody>
          <a:bodyPr/>
          <a:lstStyle>
            <a:lvl1pPr>
              <a:defRPr/>
            </a:lvl1pPr>
          </a:lstStyle>
          <a:p>
            <a:pPr>
              <a:defRPr/>
            </a:pPr>
            <a:endParaRPr lang="en-US" altLang="zh-TW">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TW">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EB99748B-8F4B-432B-922E-02C1C9D575EE}" type="slidenum">
              <a:rPr lang="en-US" altLang="zh-TW">
                <a:solidFill>
                  <a:prstClr val="white"/>
                </a:solidFill>
              </a:rPr>
              <a:pPr>
                <a:defRPr/>
              </a:pPr>
              <a:t>‹#›</a:t>
            </a:fld>
            <a:endParaRPr lang="en-US" altLang="zh-TW">
              <a:solidFill>
                <a:prstClr val="white"/>
              </a:solidFill>
            </a:endParaRPr>
          </a:p>
        </p:txBody>
      </p:sp>
    </p:spTree>
    <p:extLst>
      <p:ext uri="{BB962C8B-B14F-4D97-AF65-F5344CB8AC3E}">
        <p14:creationId xmlns:p14="http://schemas.microsoft.com/office/powerpoint/2010/main" val="30008817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597836"/>
            <a:ext cx="7772400" cy="1102519"/>
          </a:xfrm>
        </p:spPr>
        <p:txBody>
          <a:bodyPr/>
          <a:lstStyle/>
          <a:p>
            <a:r>
              <a:rPr lang="en-US" dirty="0"/>
              <a:t>Click to edit Master title style</a:t>
            </a:r>
          </a:p>
        </p:txBody>
      </p:sp>
      <p:sp>
        <p:nvSpPr>
          <p:cNvPr id="3" name="Subtitle 2"/>
          <p:cNvSpPr>
            <a:spLocks noGrp="1"/>
          </p:cNvSpPr>
          <p:nvPr>
            <p:ph type="subTitle" idx="1" hasCustomPrompt="1"/>
          </p:nvPr>
        </p:nvSpPr>
        <p:spPr>
          <a:xfrm>
            <a:off x="1371600" y="2914650"/>
            <a:ext cx="6400800" cy="1314450"/>
          </a:xfrm>
        </p:spPr>
        <p:txBody>
          <a:bodyPr/>
          <a:lstStyle>
            <a:lvl1pPr marL="0" indent="0" algn="ctr">
              <a:buNone/>
              <a:defRPr>
                <a:solidFill>
                  <a:schemeClr val="tx1">
                    <a:tint val="75000"/>
                  </a:schemeClr>
                </a:solidFill>
              </a:defRPr>
            </a:lvl1pPr>
            <a:lvl2pPr marL="342758" indent="0" algn="ctr">
              <a:buNone/>
              <a:defRPr>
                <a:solidFill>
                  <a:schemeClr val="tx1">
                    <a:tint val="75000"/>
                  </a:schemeClr>
                </a:solidFill>
              </a:defRPr>
            </a:lvl2pPr>
            <a:lvl3pPr marL="685528" indent="0" algn="ctr">
              <a:buNone/>
              <a:defRPr>
                <a:solidFill>
                  <a:schemeClr val="tx1">
                    <a:tint val="75000"/>
                  </a:schemeClr>
                </a:solidFill>
              </a:defRPr>
            </a:lvl3pPr>
            <a:lvl4pPr marL="1028292" indent="0" algn="ctr">
              <a:buNone/>
              <a:defRPr>
                <a:solidFill>
                  <a:schemeClr val="tx1">
                    <a:tint val="75000"/>
                  </a:schemeClr>
                </a:solidFill>
              </a:defRPr>
            </a:lvl4pPr>
            <a:lvl5pPr marL="1371056" indent="0" algn="ctr">
              <a:buNone/>
              <a:defRPr>
                <a:solidFill>
                  <a:schemeClr val="tx1">
                    <a:tint val="75000"/>
                  </a:schemeClr>
                </a:solidFill>
              </a:defRPr>
            </a:lvl5pPr>
            <a:lvl6pPr marL="1713827" indent="0" algn="ctr">
              <a:buNone/>
              <a:defRPr>
                <a:solidFill>
                  <a:schemeClr val="tx1">
                    <a:tint val="75000"/>
                  </a:schemeClr>
                </a:solidFill>
              </a:defRPr>
            </a:lvl6pPr>
            <a:lvl7pPr marL="2056583" indent="0" algn="ctr">
              <a:buNone/>
              <a:defRPr>
                <a:solidFill>
                  <a:schemeClr val="tx1">
                    <a:tint val="75000"/>
                  </a:schemeClr>
                </a:solidFill>
              </a:defRPr>
            </a:lvl7pPr>
            <a:lvl8pPr marL="2399340" indent="0" algn="ctr">
              <a:buNone/>
              <a:defRPr>
                <a:solidFill>
                  <a:schemeClr val="tx1">
                    <a:tint val="75000"/>
                  </a:schemeClr>
                </a:solidFill>
              </a:defRPr>
            </a:lvl8pPr>
            <a:lvl9pPr marL="2742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C9030AE-AAD8-4CCF-97C4-4728AA347ECB}" type="datetimeFigureOut">
              <a:rPr lang="en-US">
                <a:solidFill>
                  <a:srgbClr val="DDDEDD">
                    <a:tint val="75000"/>
                  </a:srgbClr>
                </a:solidFill>
              </a:rPr>
              <a:pPr>
                <a:defRPr/>
              </a:pPr>
              <a:t>5/16/2018</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7515B57E-2813-438E-97F1-7B124C6D03E2}" type="slidenum">
              <a:rPr lang="en-US">
                <a:solidFill>
                  <a:srgbClr val="DDDEDD">
                    <a:tint val="75000"/>
                  </a:srgbClr>
                </a:solidFill>
              </a:rPr>
              <a:pPr>
                <a:defRPr/>
              </a:pPr>
              <a:t>‹#›</a:t>
            </a:fld>
            <a:endParaRPr lang="en-US" dirty="0">
              <a:solidFill>
                <a:srgbClr val="DDDEDD">
                  <a:tint val="75000"/>
                </a:srgbClr>
              </a:solidFill>
            </a:endParaRPr>
          </a:p>
        </p:txBody>
      </p:sp>
    </p:spTree>
    <p:extLst>
      <p:ext uri="{BB962C8B-B14F-4D97-AF65-F5344CB8AC3E}">
        <p14:creationId xmlns:p14="http://schemas.microsoft.com/office/powerpoint/2010/main" val="3572407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483A5F-7D67-432F-A1D3-F807A625827C}" type="datetimeFigureOut">
              <a:rPr lang="en-US">
                <a:solidFill>
                  <a:srgbClr val="DDDEDD">
                    <a:tint val="75000"/>
                  </a:srgbClr>
                </a:solidFill>
              </a:rPr>
              <a:pPr>
                <a:defRPr/>
              </a:pPr>
              <a:t>5/16/2018</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82979CA-D0E4-49EB-BC5D-47E1446654A1}" type="slidenum">
              <a:rPr lang="en-US">
                <a:solidFill>
                  <a:srgbClr val="DDDEDD">
                    <a:tint val="75000"/>
                  </a:srgbClr>
                </a:solidFill>
              </a:rPr>
              <a:pPr>
                <a:defRPr/>
              </a:pPr>
              <a:t>‹#›</a:t>
            </a:fld>
            <a:endParaRPr lang="en-US" dirty="0">
              <a:solidFill>
                <a:srgbClr val="DDDEDD">
                  <a:tint val="75000"/>
                </a:srgbClr>
              </a:solidFill>
            </a:endParaRPr>
          </a:p>
        </p:txBody>
      </p:sp>
    </p:spTree>
    <p:extLst>
      <p:ext uri="{BB962C8B-B14F-4D97-AF65-F5344CB8AC3E}">
        <p14:creationId xmlns:p14="http://schemas.microsoft.com/office/powerpoint/2010/main" val="5576180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hasCustomPrompt="1"/>
          </p:nvPr>
        </p:nvSpPr>
        <p:spPr>
          <a:xfrm>
            <a:off x="722313" y="2180035"/>
            <a:ext cx="7772400" cy="1125140"/>
          </a:xfrm>
        </p:spPr>
        <p:txBody>
          <a:bodyPr anchor="b"/>
          <a:lstStyle>
            <a:lvl1pPr marL="0" indent="0">
              <a:buNone/>
              <a:defRPr sz="1500">
                <a:solidFill>
                  <a:schemeClr val="tx1">
                    <a:tint val="75000"/>
                  </a:schemeClr>
                </a:solidFill>
              </a:defRPr>
            </a:lvl1pPr>
            <a:lvl2pPr marL="342758" indent="0">
              <a:buNone/>
              <a:defRPr sz="1400">
                <a:solidFill>
                  <a:schemeClr val="tx1">
                    <a:tint val="75000"/>
                  </a:schemeClr>
                </a:solidFill>
              </a:defRPr>
            </a:lvl2pPr>
            <a:lvl3pPr marL="685528" indent="0">
              <a:buNone/>
              <a:defRPr sz="1200">
                <a:solidFill>
                  <a:schemeClr val="tx1">
                    <a:tint val="75000"/>
                  </a:schemeClr>
                </a:solidFill>
              </a:defRPr>
            </a:lvl3pPr>
            <a:lvl4pPr marL="1028292" indent="0">
              <a:buNone/>
              <a:defRPr sz="1100">
                <a:solidFill>
                  <a:schemeClr val="tx1">
                    <a:tint val="75000"/>
                  </a:schemeClr>
                </a:solidFill>
              </a:defRPr>
            </a:lvl4pPr>
            <a:lvl5pPr marL="1371056" indent="0">
              <a:buNone/>
              <a:defRPr sz="1100">
                <a:solidFill>
                  <a:schemeClr val="tx1">
                    <a:tint val="75000"/>
                  </a:schemeClr>
                </a:solidFill>
              </a:defRPr>
            </a:lvl5pPr>
            <a:lvl6pPr marL="1713827" indent="0">
              <a:buNone/>
              <a:defRPr sz="1100">
                <a:solidFill>
                  <a:schemeClr val="tx1">
                    <a:tint val="75000"/>
                  </a:schemeClr>
                </a:solidFill>
              </a:defRPr>
            </a:lvl6pPr>
            <a:lvl7pPr marL="2056583" indent="0">
              <a:buNone/>
              <a:defRPr sz="1100">
                <a:solidFill>
                  <a:schemeClr val="tx1">
                    <a:tint val="75000"/>
                  </a:schemeClr>
                </a:solidFill>
              </a:defRPr>
            </a:lvl7pPr>
            <a:lvl8pPr marL="2399340" indent="0">
              <a:buNone/>
              <a:defRPr sz="1100">
                <a:solidFill>
                  <a:schemeClr val="tx1">
                    <a:tint val="75000"/>
                  </a:schemeClr>
                </a:solidFill>
              </a:defRPr>
            </a:lvl8pPr>
            <a:lvl9pPr marL="2742098"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6B52F57-74AE-4313-AB3E-012153678487}" type="datetimeFigureOut">
              <a:rPr lang="en-US">
                <a:solidFill>
                  <a:srgbClr val="DDDEDD">
                    <a:tint val="75000"/>
                  </a:srgbClr>
                </a:solidFill>
              </a:rPr>
              <a:pPr>
                <a:defRPr/>
              </a:pPr>
              <a:t>5/16/2018</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BC6DE07E-F489-4C1A-AA2B-AA486E74FEAE}" type="slidenum">
              <a:rPr lang="en-US">
                <a:solidFill>
                  <a:srgbClr val="DDDEDD">
                    <a:tint val="75000"/>
                  </a:srgbClr>
                </a:solidFill>
              </a:rPr>
              <a:pPr>
                <a:defRPr/>
              </a:pPr>
              <a:t>‹#›</a:t>
            </a:fld>
            <a:endParaRPr lang="en-US" dirty="0">
              <a:solidFill>
                <a:srgbClr val="DDDEDD">
                  <a:tint val="75000"/>
                </a:srgbClr>
              </a:solidFill>
            </a:endParaRPr>
          </a:p>
        </p:txBody>
      </p:sp>
    </p:spTree>
    <p:extLst>
      <p:ext uri="{BB962C8B-B14F-4D97-AF65-F5344CB8AC3E}">
        <p14:creationId xmlns:p14="http://schemas.microsoft.com/office/powerpoint/2010/main" val="22846545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hasCustomPrompt="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B5E60A6-7E87-472B-9704-DABE5704463A}" type="datetimeFigureOut">
              <a:rPr lang="en-US">
                <a:solidFill>
                  <a:srgbClr val="DDDEDD">
                    <a:tint val="75000"/>
                  </a:srgbClr>
                </a:solidFill>
              </a:rPr>
              <a:pPr>
                <a:defRPr/>
              </a:pPr>
              <a:t>5/16/2018</a:t>
            </a:fld>
            <a:endParaRPr lang="en-US" dirty="0">
              <a:solidFill>
                <a:srgbClr val="DDDEDD">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srgbClr val="DDDEDD">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7DC3D924-A4C4-4BAA-A2B6-DBE2896C8121}" type="slidenum">
              <a:rPr lang="en-US">
                <a:solidFill>
                  <a:srgbClr val="DDDEDD">
                    <a:tint val="75000"/>
                  </a:srgbClr>
                </a:solidFill>
              </a:rPr>
              <a:pPr>
                <a:defRPr/>
              </a:pPr>
              <a:t>‹#›</a:t>
            </a:fld>
            <a:endParaRPr lang="en-US" dirty="0">
              <a:solidFill>
                <a:srgbClr val="DDDEDD">
                  <a:tint val="75000"/>
                </a:srgbClr>
              </a:solidFill>
            </a:endParaRPr>
          </a:p>
        </p:txBody>
      </p:sp>
    </p:spTree>
    <p:extLst>
      <p:ext uri="{BB962C8B-B14F-4D97-AF65-F5344CB8AC3E}">
        <p14:creationId xmlns:p14="http://schemas.microsoft.com/office/powerpoint/2010/main" val="22847847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457200" y="1151335"/>
            <a:ext cx="4040188" cy="479822"/>
          </a:xfrm>
        </p:spPr>
        <p:txBody>
          <a:bodyPr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en-US"/>
              <a:t>Click to edit Master text styles</a:t>
            </a:r>
          </a:p>
        </p:txBody>
      </p:sp>
      <p:sp>
        <p:nvSpPr>
          <p:cNvPr id="4" name="Content Placeholder 3"/>
          <p:cNvSpPr>
            <a:spLocks noGrp="1"/>
          </p:cNvSpPr>
          <p:nvPr>
            <p:ph sz="half" idx="2" hasCustomPrompt="1"/>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45042" y="1151335"/>
            <a:ext cx="4041775" cy="479822"/>
          </a:xfrm>
        </p:spPr>
        <p:txBody>
          <a:bodyPr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en-US"/>
              <a:t>Click to edit Master text styles</a:t>
            </a:r>
          </a:p>
        </p:txBody>
      </p:sp>
      <p:sp>
        <p:nvSpPr>
          <p:cNvPr id="6" name="Content Placeholder 5"/>
          <p:cNvSpPr>
            <a:spLocks noGrp="1"/>
          </p:cNvSpPr>
          <p:nvPr>
            <p:ph sz="quarter" idx="4" hasCustomPrompt="1"/>
          </p:nvPr>
        </p:nvSpPr>
        <p:spPr>
          <a:xfrm>
            <a:off x="4645042"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EDB0B72-9A29-4449-B69B-D5753BBBB59F}" type="datetimeFigureOut">
              <a:rPr lang="en-US">
                <a:solidFill>
                  <a:srgbClr val="DDDEDD">
                    <a:tint val="75000"/>
                  </a:srgbClr>
                </a:solidFill>
              </a:rPr>
              <a:pPr>
                <a:defRPr/>
              </a:pPr>
              <a:t>5/16/2018</a:t>
            </a:fld>
            <a:endParaRPr lang="en-US" dirty="0">
              <a:solidFill>
                <a:srgbClr val="DDDEDD">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srgbClr val="DDDEDD">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2546A073-19EB-4FD5-8479-F4A087AE4BFC}" type="slidenum">
              <a:rPr lang="en-US">
                <a:solidFill>
                  <a:srgbClr val="DDDEDD">
                    <a:tint val="75000"/>
                  </a:srgbClr>
                </a:solidFill>
              </a:rPr>
              <a:pPr>
                <a:defRPr/>
              </a:pPr>
              <a:t>‹#›</a:t>
            </a:fld>
            <a:endParaRPr lang="en-US" dirty="0">
              <a:solidFill>
                <a:srgbClr val="DDDEDD">
                  <a:tint val="75000"/>
                </a:srgbClr>
              </a:solidFill>
            </a:endParaRPr>
          </a:p>
        </p:txBody>
      </p:sp>
    </p:spTree>
    <p:extLst>
      <p:ext uri="{BB962C8B-B14F-4D97-AF65-F5344CB8AC3E}">
        <p14:creationId xmlns:p14="http://schemas.microsoft.com/office/powerpoint/2010/main" val="37679893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B209F4E-23F2-4638-9745-9393D5DC9618}" type="datetimeFigureOut">
              <a:rPr lang="en-US">
                <a:solidFill>
                  <a:srgbClr val="DDDEDD">
                    <a:tint val="75000"/>
                  </a:srgbClr>
                </a:solidFill>
              </a:rPr>
              <a:pPr>
                <a:defRPr/>
              </a:pPr>
              <a:t>5/16/2018</a:t>
            </a:fld>
            <a:endParaRPr lang="en-US" dirty="0">
              <a:solidFill>
                <a:srgbClr val="DDDEDD">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srgbClr val="DDDEDD">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D066C60D-D45F-4FB2-B373-095E05EA15EC}" type="slidenum">
              <a:rPr lang="en-US">
                <a:solidFill>
                  <a:srgbClr val="DDDEDD">
                    <a:tint val="75000"/>
                  </a:srgbClr>
                </a:solidFill>
              </a:rPr>
              <a:pPr>
                <a:defRPr/>
              </a:pPr>
              <a:t>‹#›</a:t>
            </a:fld>
            <a:endParaRPr lang="en-US" dirty="0">
              <a:solidFill>
                <a:srgbClr val="DDDEDD">
                  <a:tint val="75000"/>
                </a:srgbClr>
              </a:solidFill>
            </a:endParaRPr>
          </a:p>
        </p:txBody>
      </p:sp>
    </p:spTree>
    <p:extLst>
      <p:ext uri="{BB962C8B-B14F-4D97-AF65-F5344CB8AC3E}">
        <p14:creationId xmlns:p14="http://schemas.microsoft.com/office/powerpoint/2010/main" val="5880144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2A3D004-0FA3-450E-82A5-79EA53C67780}" type="datetimeFigureOut">
              <a:rPr lang="en-US">
                <a:solidFill>
                  <a:srgbClr val="DDDEDD">
                    <a:tint val="75000"/>
                  </a:srgbClr>
                </a:solidFill>
              </a:rPr>
              <a:pPr>
                <a:defRPr/>
              </a:pPr>
              <a:t>5/16/2018</a:t>
            </a:fld>
            <a:endParaRPr lang="en-US" dirty="0">
              <a:solidFill>
                <a:srgbClr val="DDDEDD">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srgbClr val="DDDEDD">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190A7FFC-717D-4B10-A4D3-8C728D937BD3}" type="slidenum">
              <a:rPr lang="en-US">
                <a:solidFill>
                  <a:srgbClr val="DDDEDD">
                    <a:tint val="75000"/>
                  </a:srgbClr>
                </a:solidFill>
              </a:rPr>
              <a:pPr>
                <a:defRPr/>
              </a:pPr>
              <a:t>‹#›</a:t>
            </a:fld>
            <a:endParaRPr lang="en-US" dirty="0">
              <a:solidFill>
                <a:srgbClr val="DDDEDD">
                  <a:tint val="75000"/>
                </a:srgbClr>
              </a:solidFill>
            </a:endParaRPr>
          </a:p>
        </p:txBody>
      </p:sp>
    </p:spTree>
    <p:extLst>
      <p:ext uri="{BB962C8B-B14F-4D97-AF65-F5344CB8AC3E}">
        <p14:creationId xmlns:p14="http://schemas.microsoft.com/office/powerpoint/2010/main" val="27878003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hasCustomPrompt="1"/>
          </p:nvPr>
        </p:nvSpPr>
        <p:spPr>
          <a:xfrm>
            <a:off x="3575050" y="204805"/>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457202" y="1076328"/>
            <a:ext cx="3008313" cy="3518297"/>
          </a:xfrm>
        </p:spPr>
        <p:txBody>
          <a:bodyPr/>
          <a:lstStyle>
            <a:lvl1pPr marL="0" indent="0">
              <a:buNone/>
              <a:defRPr sz="1100"/>
            </a:lvl1pPr>
            <a:lvl2pPr marL="342758" indent="0">
              <a:buNone/>
              <a:defRPr sz="900"/>
            </a:lvl2pPr>
            <a:lvl3pPr marL="685528" indent="0">
              <a:buNone/>
              <a:defRPr sz="800"/>
            </a:lvl3pPr>
            <a:lvl4pPr marL="1028292" indent="0">
              <a:buNone/>
              <a:defRPr sz="700"/>
            </a:lvl4pPr>
            <a:lvl5pPr marL="1371056" indent="0">
              <a:buNone/>
              <a:defRPr sz="700"/>
            </a:lvl5pPr>
            <a:lvl6pPr marL="1713827" indent="0">
              <a:buNone/>
              <a:defRPr sz="700"/>
            </a:lvl6pPr>
            <a:lvl7pPr marL="2056583" indent="0">
              <a:buNone/>
              <a:defRPr sz="700"/>
            </a:lvl7pPr>
            <a:lvl8pPr marL="2399340" indent="0">
              <a:buNone/>
              <a:defRPr sz="700"/>
            </a:lvl8pPr>
            <a:lvl9pPr marL="2742098"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5F8E757-09AD-4C9F-A13F-2561738E07DF}" type="datetimeFigureOut">
              <a:rPr lang="en-US">
                <a:solidFill>
                  <a:srgbClr val="DDDEDD">
                    <a:tint val="75000"/>
                  </a:srgbClr>
                </a:solidFill>
              </a:rPr>
              <a:pPr>
                <a:defRPr/>
              </a:pPr>
              <a:t>5/16/2018</a:t>
            </a:fld>
            <a:endParaRPr lang="en-US" dirty="0">
              <a:solidFill>
                <a:srgbClr val="DDDEDD">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srgbClr val="DDDEDD">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9827C3D8-09E8-48B6-AB65-1EAA25D7DEA7}" type="slidenum">
              <a:rPr lang="en-US">
                <a:solidFill>
                  <a:srgbClr val="DDDEDD">
                    <a:tint val="75000"/>
                  </a:srgbClr>
                </a:solidFill>
              </a:rPr>
              <a:pPr>
                <a:defRPr/>
              </a:pPr>
              <a:t>‹#›</a:t>
            </a:fld>
            <a:endParaRPr lang="en-US" dirty="0">
              <a:solidFill>
                <a:srgbClr val="DDDEDD">
                  <a:tint val="75000"/>
                </a:srgbClr>
              </a:solidFill>
            </a:endParaRPr>
          </a:p>
        </p:txBody>
      </p:sp>
    </p:spTree>
    <p:extLst>
      <p:ext uri="{BB962C8B-B14F-4D97-AF65-F5344CB8AC3E}">
        <p14:creationId xmlns:p14="http://schemas.microsoft.com/office/powerpoint/2010/main" val="22647553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hasCustomPrompt="1"/>
          </p:nvPr>
        </p:nvSpPr>
        <p:spPr>
          <a:xfrm>
            <a:off x="1792288" y="459581"/>
            <a:ext cx="5486400" cy="3086100"/>
          </a:xfrm>
        </p:spPr>
        <p:txBody>
          <a:bodyPr rtlCol="0">
            <a:normAutofit/>
          </a:bodyPr>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pPr lvl="0"/>
            <a:r>
              <a:rPr lang="en-US" noProof="0" dirty="0"/>
              <a:t>Drag picture to placeholder or click icon to add</a:t>
            </a:r>
          </a:p>
        </p:txBody>
      </p:sp>
      <p:sp>
        <p:nvSpPr>
          <p:cNvPr id="4" name="Text Placeholder 3"/>
          <p:cNvSpPr>
            <a:spLocks noGrp="1"/>
          </p:cNvSpPr>
          <p:nvPr>
            <p:ph type="body" sz="half" idx="2" hasCustomPrompt="1"/>
          </p:nvPr>
        </p:nvSpPr>
        <p:spPr>
          <a:xfrm>
            <a:off x="1792288" y="4025519"/>
            <a:ext cx="5486400" cy="603647"/>
          </a:xfrm>
        </p:spPr>
        <p:txBody>
          <a:bodyPr/>
          <a:lstStyle>
            <a:lvl1pPr marL="0" indent="0">
              <a:buNone/>
              <a:defRPr sz="1100"/>
            </a:lvl1pPr>
            <a:lvl2pPr marL="342758" indent="0">
              <a:buNone/>
              <a:defRPr sz="900"/>
            </a:lvl2pPr>
            <a:lvl3pPr marL="685528" indent="0">
              <a:buNone/>
              <a:defRPr sz="800"/>
            </a:lvl3pPr>
            <a:lvl4pPr marL="1028292" indent="0">
              <a:buNone/>
              <a:defRPr sz="700"/>
            </a:lvl4pPr>
            <a:lvl5pPr marL="1371056" indent="0">
              <a:buNone/>
              <a:defRPr sz="700"/>
            </a:lvl5pPr>
            <a:lvl6pPr marL="1713827" indent="0">
              <a:buNone/>
              <a:defRPr sz="700"/>
            </a:lvl6pPr>
            <a:lvl7pPr marL="2056583" indent="0">
              <a:buNone/>
              <a:defRPr sz="700"/>
            </a:lvl7pPr>
            <a:lvl8pPr marL="2399340" indent="0">
              <a:buNone/>
              <a:defRPr sz="700"/>
            </a:lvl8pPr>
            <a:lvl9pPr marL="2742098"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4E0B9C-2328-45D8-B18A-A7D7CC36B670}" type="datetimeFigureOut">
              <a:rPr lang="en-US">
                <a:solidFill>
                  <a:srgbClr val="DDDEDD">
                    <a:tint val="75000"/>
                  </a:srgbClr>
                </a:solidFill>
              </a:rPr>
              <a:pPr>
                <a:defRPr/>
              </a:pPr>
              <a:t>5/16/2018</a:t>
            </a:fld>
            <a:endParaRPr lang="en-US" dirty="0">
              <a:solidFill>
                <a:srgbClr val="DDDEDD">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srgbClr val="DDDEDD">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7831F287-5817-445D-8C45-8607809EDF01}" type="slidenum">
              <a:rPr lang="en-US">
                <a:solidFill>
                  <a:srgbClr val="DDDEDD">
                    <a:tint val="75000"/>
                  </a:srgbClr>
                </a:solidFill>
              </a:rPr>
              <a:pPr>
                <a:defRPr/>
              </a:pPr>
              <a:t>‹#›</a:t>
            </a:fld>
            <a:endParaRPr lang="en-US" dirty="0">
              <a:solidFill>
                <a:srgbClr val="DDDEDD">
                  <a:tint val="75000"/>
                </a:srgbClr>
              </a:solidFill>
            </a:endParaRPr>
          </a:p>
        </p:txBody>
      </p:sp>
    </p:spTree>
    <p:extLst>
      <p:ext uri="{BB962C8B-B14F-4D97-AF65-F5344CB8AC3E}">
        <p14:creationId xmlns:p14="http://schemas.microsoft.com/office/powerpoint/2010/main" val="2409426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488602-7A55-5941-912A-ED464957C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1F5DBAD-A4B3-1249-800D-143B05AC1BF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9751540-5ADC-1A45-8DDA-1757900BE645}"/>
              </a:ext>
            </a:extLst>
          </p:cNvPr>
          <p:cNvSpPr>
            <a:spLocks noGrp="1"/>
          </p:cNvSpPr>
          <p:nvPr>
            <p:ph type="dt" sz="half" idx="10"/>
          </p:nvPr>
        </p:nvSpPr>
        <p:spPr/>
        <p:txBody>
          <a:bodyPr/>
          <a:lstStyle/>
          <a:p>
            <a:fld id="{51B686C5-55DE-2F4C-A935-CCA60058E4E2}"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EDA8B6E-C63E-9243-9F29-026B29B0C01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D580625-6338-C24F-AE32-D53D7B617D64}"/>
              </a:ext>
            </a:extLst>
          </p:cNvPr>
          <p:cNvSpPr>
            <a:spLocks noGrp="1"/>
          </p:cNvSpPr>
          <p:nvPr>
            <p:ph type="sldNum" sz="quarter" idx="12"/>
          </p:nvPr>
        </p:nvSpPr>
        <p:spPr/>
        <p:txBody>
          <a:bodyPr/>
          <a:lstStyle/>
          <a:p>
            <a:fld id="{E65E0F8C-28DA-CF45-AB4B-7772297CF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0614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Vertical Text Placeholder 2"/>
          <p:cNvSpPr>
            <a:spLocks noGrp="1"/>
          </p:cNvSpPr>
          <p:nvPr>
            <p:ph type="body" orient="vert" idx="1" hasCustomPrompt="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24AD10-87EC-464A-B653-E9D7CA0B1472}" type="datetimeFigureOut">
              <a:rPr lang="en-US">
                <a:solidFill>
                  <a:srgbClr val="DDDEDD">
                    <a:tint val="75000"/>
                  </a:srgbClr>
                </a:solidFill>
              </a:rPr>
              <a:pPr>
                <a:defRPr/>
              </a:pPr>
              <a:t>5/16/2018</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41DD07B-9F93-4B40-9221-C43B0002F430}" type="slidenum">
              <a:rPr lang="en-US">
                <a:solidFill>
                  <a:srgbClr val="DDDEDD">
                    <a:tint val="75000"/>
                  </a:srgbClr>
                </a:solidFill>
              </a:rPr>
              <a:pPr>
                <a:defRPr/>
              </a:pPr>
              <a:t>‹#›</a:t>
            </a:fld>
            <a:endParaRPr lang="en-US" dirty="0">
              <a:solidFill>
                <a:srgbClr val="DDDEDD">
                  <a:tint val="75000"/>
                </a:srgbClr>
              </a:solidFill>
            </a:endParaRPr>
          </a:p>
        </p:txBody>
      </p:sp>
    </p:spTree>
    <p:extLst>
      <p:ext uri="{BB962C8B-B14F-4D97-AF65-F5344CB8AC3E}">
        <p14:creationId xmlns:p14="http://schemas.microsoft.com/office/powerpoint/2010/main" val="4577673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hasCustomPrompt="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1299BD8-1C15-4AF5-8555-DE07F6CAE1D8}" type="datetimeFigureOut">
              <a:rPr lang="en-US">
                <a:solidFill>
                  <a:srgbClr val="DDDEDD">
                    <a:tint val="75000"/>
                  </a:srgbClr>
                </a:solidFill>
              </a:rPr>
              <a:pPr>
                <a:defRPr/>
              </a:pPr>
              <a:t>5/16/2018</a:t>
            </a:fld>
            <a:endParaRPr lang="en-US" dirty="0">
              <a:solidFill>
                <a:srgbClr val="DDDEDD">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DDDEDD">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42EA2017-5EA2-4FBB-A2EC-EBC3D98DAE25}" type="slidenum">
              <a:rPr lang="en-US">
                <a:solidFill>
                  <a:srgbClr val="DDDEDD">
                    <a:tint val="75000"/>
                  </a:srgbClr>
                </a:solidFill>
              </a:rPr>
              <a:pPr>
                <a:defRPr/>
              </a:pPr>
              <a:t>‹#›</a:t>
            </a:fld>
            <a:endParaRPr lang="en-US" dirty="0">
              <a:solidFill>
                <a:srgbClr val="DDDEDD">
                  <a:tint val="75000"/>
                </a:srgbClr>
              </a:solidFill>
            </a:endParaRPr>
          </a:p>
        </p:txBody>
      </p:sp>
    </p:spTree>
    <p:extLst>
      <p:ext uri="{BB962C8B-B14F-4D97-AF65-F5344CB8AC3E}">
        <p14:creationId xmlns:p14="http://schemas.microsoft.com/office/powerpoint/2010/main" val="26293928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3429000"/>
          </a:xfrm>
          <a:prstGeom prst="rect">
            <a:avLst/>
          </a:prstGeom>
        </p:spPr>
      </p:pic>
      <p:sp>
        <p:nvSpPr>
          <p:cNvPr id="4" name="Date Placeholder 3"/>
          <p:cNvSpPr>
            <a:spLocks noGrp="1"/>
          </p:cNvSpPr>
          <p:nvPr>
            <p:ph type="dt" sz="half" idx="10"/>
          </p:nvPr>
        </p:nvSpPr>
        <p:spPr/>
        <p:txBody>
          <a:bodyPr/>
          <a:lstStyle/>
          <a:p>
            <a:fld id="{2233D26B-DFC2-4248-8ED0-AD3E108CBDD7}"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3" name="Subtitle 2"/>
          <p:cNvSpPr>
            <a:spLocks noGrp="1"/>
          </p:cNvSpPr>
          <p:nvPr>
            <p:ph type="subTitle" idx="1" hasCustomPrompt="1"/>
          </p:nvPr>
        </p:nvSpPr>
        <p:spPr>
          <a:xfrm>
            <a:off x="1219200" y="2914650"/>
            <a:ext cx="6400800" cy="1314450"/>
          </a:xfrm>
        </p:spPr>
        <p:txBody>
          <a:bodyPr>
            <a:normAutofit/>
          </a:bodyPr>
          <a:lstStyle>
            <a:lvl1pPr marL="0" indent="0" algn="ctr">
              <a:buNone/>
              <a:defRPr sz="1300" baseline="0">
                <a:solidFill>
                  <a:schemeClr val="tx2"/>
                </a:solidFill>
              </a:defRPr>
            </a:lvl1pPr>
            <a:lvl2pPr marL="342776" indent="0" algn="ctr">
              <a:buNone/>
              <a:defRPr>
                <a:solidFill>
                  <a:schemeClr val="tx1">
                    <a:tint val="75000"/>
                  </a:schemeClr>
                </a:solidFill>
              </a:defRPr>
            </a:lvl2pPr>
            <a:lvl3pPr marL="685562" indent="0" algn="ctr">
              <a:buNone/>
              <a:defRPr>
                <a:solidFill>
                  <a:schemeClr val="tx1">
                    <a:tint val="75000"/>
                  </a:schemeClr>
                </a:solidFill>
              </a:defRPr>
            </a:lvl3pPr>
            <a:lvl4pPr marL="1028343" indent="0" algn="ctr">
              <a:buNone/>
              <a:defRPr>
                <a:solidFill>
                  <a:schemeClr val="tx1">
                    <a:tint val="75000"/>
                  </a:schemeClr>
                </a:solidFill>
              </a:defRPr>
            </a:lvl4pPr>
            <a:lvl5pPr marL="1371124" indent="0" algn="ctr">
              <a:buNone/>
              <a:defRPr>
                <a:solidFill>
                  <a:schemeClr val="tx1">
                    <a:tint val="75000"/>
                  </a:schemeClr>
                </a:solidFill>
              </a:defRPr>
            </a:lvl5pPr>
            <a:lvl6pPr marL="1713911" indent="0" algn="ctr">
              <a:buNone/>
              <a:defRPr>
                <a:solidFill>
                  <a:schemeClr val="tx1">
                    <a:tint val="75000"/>
                  </a:schemeClr>
                </a:solidFill>
              </a:defRPr>
            </a:lvl6pPr>
            <a:lvl7pPr marL="2056685" indent="0" algn="ctr">
              <a:buNone/>
              <a:defRPr>
                <a:solidFill>
                  <a:schemeClr val="tx1">
                    <a:tint val="75000"/>
                  </a:schemeClr>
                </a:solidFill>
              </a:defRPr>
            </a:lvl7pPr>
            <a:lvl8pPr marL="2399460" indent="0" algn="ctr">
              <a:buNone/>
              <a:defRPr>
                <a:solidFill>
                  <a:schemeClr val="tx1">
                    <a:tint val="75000"/>
                  </a:schemeClr>
                </a:solidFill>
              </a:defRPr>
            </a:lvl8pPr>
            <a:lvl9pPr marL="2742236" indent="0" algn="ctr">
              <a:buNone/>
              <a:defRPr>
                <a:solidFill>
                  <a:schemeClr val="tx1">
                    <a:tint val="75000"/>
                  </a:schemeClr>
                </a:solidFill>
              </a:defRPr>
            </a:lvl9pPr>
          </a:lstStyle>
          <a:p>
            <a:r>
              <a:rPr lang="en-US" altLang="zh-TW"/>
              <a:t> </a:t>
            </a:r>
            <a:r>
              <a:rPr lang="zh-TW" altLang="en-US"/>
              <a:t>按一下以編輯母片子標題樣式</a:t>
            </a:r>
            <a:endParaRPr lang="en-US" dirty="0"/>
          </a:p>
        </p:txBody>
      </p:sp>
      <p:sp>
        <p:nvSpPr>
          <p:cNvPr id="2" name="Title 1"/>
          <p:cNvSpPr>
            <a:spLocks noGrp="1"/>
          </p:cNvSpPr>
          <p:nvPr>
            <p:ph type="ctrTitle" hasCustomPrompt="1"/>
          </p:nvPr>
        </p:nvSpPr>
        <p:spPr>
          <a:xfrm>
            <a:off x="685800" y="1505931"/>
            <a:ext cx="7772400" cy="1102519"/>
          </a:xfrm>
        </p:spPr>
        <p:txBody>
          <a:bodyPr/>
          <a:lstStyle>
            <a:lvl1pPr algn="ctr">
              <a:defRPr sz="2400"/>
            </a:lvl1pPr>
          </a:lstStyle>
          <a:p>
            <a:r>
              <a:rPr lang="zh-TW" altLang="en-US"/>
              <a:t>按一下以編輯母片標題樣式</a:t>
            </a:r>
            <a:endParaRPr lang="en-US" dirty="0"/>
          </a:p>
        </p:txBody>
      </p:sp>
    </p:spTree>
    <p:extLst>
      <p:ext uri="{BB962C8B-B14F-4D97-AF65-F5344CB8AC3E}">
        <p14:creationId xmlns:p14="http://schemas.microsoft.com/office/powerpoint/2010/main" val="2513035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79"/>
            <a:ext cx="7924800" cy="857250"/>
          </a:xfrm>
        </p:spPr>
        <p:txBody>
          <a:bodyPr/>
          <a:lstStyle/>
          <a:p>
            <a:r>
              <a:rPr lang="zh-TW" altLang="en-US"/>
              <a:t>按一下以編輯母片標題樣式</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hasCustomPrompt="1"/>
          </p:nvPr>
        </p:nvSpPr>
        <p:spPr>
          <a:xfrm>
            <a:off x="609600" y="1200150"/>
            <a:ext cx="7924800" cy="30861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extLst>
      <p:ext uri="{BB962C8B-B14F-4D97-AF65-F5344CB8AC3E}">
        <p14:creationId xmlns:p14="http://schemas.microsoft.com/office/powerpoint/2010/main" val="27732796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secHead" preserve="1">
  <p:cSld name="區段標頭">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3721897"/>
            <a:ext cx="7885113" cy="1021556"/>
          </a:xfrm>
        </p:spPr>
        <p:txBody>
          <a:bodyPr anchor="t"/>
          <a:lstStyle>
            <a:lvl1pPr algn="l">
              <a:defRPr sz="2400" b="0" i="0" cap="all" baseline="0"/>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602" y="2596756"/>
            <a:ext cx="7885113" cy="1125140"/>
          </a:xfrm>
        </p:spPr>
        <p:txBody>
          <a:bodyPr anchor="b">
            <a:normAutofit/>
          </a:bodyPr>
          <a:lstStyle>
            <a:lvl1pPr marL="0" indent="0">
              <a:buNone/>
              <a:defRPr sz="1300" baseline="0">
                <a:solidFill>
                  <a:schemeClr val="tx2"/>
                </a:solidFill>
              </a:defRPr>
            </a:lvl1pPr>
            <a:lvl2pPr marL="342776" indent="0">
              <a:buNone/>
              <a:defRPr sz="1400">
                <a:solidFill>
                  <a:schemeClr val="tx1">
                    <a:tint val="75000"/>
                  </a:schemeClr>
                </a:solidFill>
              </a:defRPr>
            </a:lvl2pPr>
            <a:lvl3pPr marL="685562" indent="0">
              <a:buNone/>
              <a:defRPr sz="1200">
                <a:solidFill>
                  <a:schemeClr val="tx1">
                    <a:tint val="75000"/>
                  </a:schemeClr>
                </a:solidFill>
              </a:defRPr>
            </a:lvl3pPr>
            <a:lvl4pPr marL="1028343" indent="0">
              <a:buNone/>
              <a:defRPr sz="1100">
                <a:solidFill>
                  <a:schemeClr val="tx1">
                    <a:tint val="75000"/>
                  </a:schemeClr>
                </a:solidFill>
              </a:defRPr>
            </a:lvl4pPr>
            <a:lvl5pPr marL="1371124" indent="0">
              <a:buNone/>
              <a:defRPr sz="1100">
                <a:solidFill>
                  <a:schemeClr val="tx1">
                    <a:tint val="75000"/>
                  </a:schemeClr>
                </a:solidFill>
              </a:defRPr>
            </a:lvl5pPr>
            <a:lvl6pPr marL="1713911" indent="0">
              <a:buNone/>
              <a:defRPr sz="1100">
                <a:solidFill>
                  <a:schemeClr val="tx1">
                    <a:tint val="75000"/>
                  </a:schemeClr>
                </a:solidFill>
              </a:defRPr>
            </a:lvl6pPr>
            <a:lvl7pPr marL="2056685" indent="0">
              <a:buNone/>
              <a:defRPr sz="1100">
                <a:solidFill>
                  <a:schemeClr val="tx1">
                    <a:tint val="75000"/>
                  </a:schemeClr>
                </a:solidFill>
              </a:defRPr>
            </a:lvl7pPr>
            <a:lvl8pPr marL="2399460" indent="0">
              <a:buNone/>
              <a:defRPr sz="1100">
                <a:solidFill>
                  <a:schemeClr val="tx1">
                    <a:tint val="75000"/>
                  </a:schemeClr>
                </a:solidFill>
              </a:defRPr>
            </a:lvl8pPr>
            <a:lvl9pPr marL="2742236" indent="0">
              <a:buNone/>
              <a:defRPr sz="11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79C96367-2F2B-4F6E-ACF4-15FA13738E10}"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B1523C92-45F4-4C30-810D-4886C1BA696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454172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11" name="Content Placeholder 10"/>
          <p:cNvSpPr>
            <a:spLocks noGrp="1"/>
          </p:cNvSpPr>
          <p:nvPr>
            <p:ph sz="quarter" idx="13" hasCustomPrompt="1"/>
          </p:nvPr>
        </p:nvSpPr>
        <p:spPr>
          <a:xfrm>
            <a:off x="609600" y="1200150"/>
            <a:ext cx="3733800" cy="30861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3" name="Content Placeholder 12"/>
          <p:cNvSpPr>
            <a:spLocks noGrp="1"/>
          </p:cNvSpPr>
          <p:nvPr>
            <p:ph sz="quarter" idx="14" hasCustomPrompt="1"/>
          </p:nvPr>
        </p:nvSpPr>
        <p:spPr>
          <a:xfrm>
            <a:off x="4800600" y="1200150"/>
            <a:ext cx="3733800" cy="30861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09600" y="205979"/>
            <a:ext cx="7924800" cy="857250"/>
          </a:xfrm>
        </p:spPr>
        <p:txBody>
          <a:bodyPr/>
          <a:lstStyle/>
          <a:p>
            <a:r>
              <a:rPr lang="zh-TW" altLang="en-US"/>
              <a:t>按一下以編輯母片標題樣式</a:t>
            </a:r>
            <a:endParaRPr lang="en-US" dirty="0"/>
          </a:p>
        </p:txBody>
      </p:sp>
      <p:sp>
        <p:nvSpPr>
          <p:cNvPr id="5" name="Date Placeholder 4"/>
          <p:cNvSpPr>
            <a:spLocks noGrp="1"/>
          </p:cNvSpPr>
          <p:nvPr>
            <p:ph type="dt" sz="half" idx="10"/>
          </p:nvPr>
        </p:nvSpPr>
        <p:spPr/>
        <p:txBody>
          <a:bodyPr/>
          <a:lstStyle/>
          <a:p>
            <a:fld id="{8FB3498D-21C7-408B-8EF5-5B55DEF0BFD5}" type="datetime1">
              <a:rPr lang="en-US" smtClean="0">
                <a:solidFill>
                  <a:prstClr val="white"/>
                </a:solidFill>
              </a:rPr>
              <a:pPr/>
              <a:t>5/16/2018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887182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 name="Content Placeholder 12"/>
          <p:cNvSpPr>
            <a:spLocks noGrp="1"/>
          </p:cNvSpPr>
          <p:nvPr>
            <p:ph sz="quarter" idx="14" hasCustomPrompt="1"/>
          </p:nvPr>
        </p:nvSpPr>
        <p:spPr>
          <a:xfrm>
            <a:off x="4800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1" name="Content Placeholder 10"/>
          <p:cNvSpPr>
            <a:spLocks noGrp="1"/>
          </p:cNvSpPr>
          <p:nvPr>
            <p:ph sz="quarter" idx="13" hasCustomPrompt="1"/>
          </p:nvPr>
        </p:nvSpPr>
        <p:spPr>
          <a:xfrm>
            <a:off x="609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09600" y="205979"/>
            <a:ext cx="7924800" cy="857250"/>
          </a:xfrm>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600" y="1200151"/>
            <a:ext cx="3733800" cy="431006"/>
          </a:xfrm>
        </p:spPr>
        <p:txBody>
          <a:bodyPr anchor="b">
            <a:normAutofit/>
          </a:bodyPr>
          <a:lstStyle>
            <a:lvl1pPr marL="0" indent="0">
              <a:buNone/>
              <a:defRPr sz="1300" b="0" i="0" baseline="0">
                <a:solidFill>
                  <a:schemeClr val="tx2"/>
                </a:solidFill>
              </a:defRPr>
            </a:lvl1pPr>
            <a:lvl2pPr marL="342776" indent="0">
              <a:buNone/>
              <a:defRPr sz="1500" b="1"/>
            </a:lvl2pPr>
            <a:lvl3pPr marL="685562" indent="0">
              <a:buNone/>
              <a:defRPr sz="1400" b="1"/>
            </a:lvl3pPr>
            <a:lvl4pPr marL="1028343" indent="0">
              <a:buNone/>
              <a:defRPr sz="1200" b="1"/>
            </a:lvl4pPr>
            <a:lvl5pPr marL="1371124" indent="0">
              <a:buNone/>
              <a:defRPr sz="1200" b="1"/>
            </a:lvl5pPr>
            <a:lvl6pPr marL="1713911" indent="0">
              <a:buNone/>
              <a:defRPr sz="1200" b="1"/>
            </a:lvl6pPr>
            <a:lvl7pPr marL="2056685" indent="0">
              <a:buNone/>
              <a:defRPr sz="1200" b="1"/>
            </a:lvl7pPr>
            <a:lvl8pPr marL="2399460" indent="0">
              <a:buNone/>
              <a:defRPr sz="1200" b="1"/>
            </a:lvl8pPr>
            <a:lvl9pPr marL="2742236" indent="0">
              <a:buNone/>
              <a:defRPr sz="1200" b="1"/>
            </a:lvl9pPr>
          </a:lstStyle>
          <a:p>
            <a:pPr lvl="0"/>
            <a:r>
              <a:rPr lang="zh-TW" altLang="en-US"/>
              <a:t>按一下以編輯母片文字樣式</a:t>
            </a:r>
          </a:p>
        </p:txBody>
      </p:sp>
      <p:sp>
        <p:nvSpPr>
          <p:cNvPr id="5" name="Text Placeholder 4"/>
          <p:cNvSpPr>
            <a:spLocks noGrp="1"/>
          </p:cNvSpPr>
          <p:nvPr>
            <p:ph type="body" sz="quarter" idx="3" hasCustomPrompt="1"/>
          </p:nvPr>
        </p:nvSpPr>
        <p:spPr>
          <a:xfrm>
            <a:off x="4800600" y="1200151"/>
            <a:ext cx="3733800" cy="431006"/>
          </a:xfrm>
        </p:spPr>
        <p:txBody>
          <a:bodyPr anchor="b">
            <a:normAutofit/>
          </a:bodyPr>
          <a:lstStyle>
            <a:lvl1pPr marL="0" indent="0">
              <a:buNone/>
              <a:defRPr sz="1300" b="0" i="0" baseline="0">
                <a:solidFill>
                  <a:schemeClr val="tx2"/>
                </a:solidFill>
              </a:defRPr>
            </a:lvl1pPr>
            <a:lvl2pPr marL="342776" indent="0">
              <a:buNone/>
              <a:defRPr sz="1500" b="1"/>
            </a:lvl2pPr>
            <a:lvl3pPr marL="685562" indent="0">
              <a:buNone/>
              <a:defRPr sz="1400" b="1"/>
            </a:lvl3pPr>
            <a:lvl4pPr marL="1028343" indent="0">
              <a:buNone/>
              <a:defRPr sz="1200" b="1"/>
            </a:lvl4pPr>
            <a:lvl5pPr marL="1371124" indent="0">
              <a:buNone/>
              <a:defRPr sz="1200" b="1"/>
            </a:lvl5pPr>
            <a:lvl6pPr marL="1713911" indent="0">
              <a:buNone/>
              <a:defRPr sz="1200" b="1"/>
            </a:lvl6pPr>
            <a:lvl7pPr marL="2056685" indent="0">
              <a:buNone/>
              <a:defRPr sz="1200" b="1"/>
            </a:lvl7pPr>
            <a:lvl8pPr marL="2399460" indent="0">
              <a:buNone/>
              <a:defRPr sz="1200" b="1"/>
            </a:lvl8pPr>
            <a:lvl9pPr marL="2742236" indent="0">
              <a:buNone/>
              <a:defRPr sz="1200" b="1"/>
            </a:lvl9pPr>
          </a:lstStyle>
          <a:p>
            <a:pPr lvl="0"/>
            <a:r>
              <a:rPr lang="zh-TW" altLang="en-US"/>
              <a:t>按一下以編輯母片文字樣式</a:t>
            </a:r>
          </a:p>
        </p:txBody>
      </p:sp>
      <p:sp>
        <p:nvSpPr>
          <p:cNvPr id="7" name="Date Placeholder 6"/>
          <p:cNvSpPr>
            <a:spLocks noGrp="1"/>
          </p:cNvSpPr>
          <p:nvPr>
            <p:ph type="dt" sz="half" idx="10"/>
          </p:nvPr>
        </p:nvSpPr>
        <p:spPr/>
        <p:txBody>
          <a:bodyPr/>
          <a:lstStyle/>
          <a:p>
            <a:fld id="{84DB246E-8FD1-42FF-94A4-E4133095C37A}" type="datetime1">
              <a:rPr lang="en-US" smtClean="0">
                <a:solidFill>
                  <a:prstClr val="white"/>
                </a:solidFill>
              </a:rPr>
              <a:pPr/>
              <a:t>5/16/2018</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353859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79"/>
            <a:ext cx="7924800" cy="85725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A93939D4-B818-4372-B1EE-7CB6D5BBC74A}" type="datetime1">
              <a:rPr lang="en-US" smtClean="0">
                <a:solidFill>
                  <a:prstClr val="white"/>
                </a:solidFill>
              </a:rPr>
              <a:pPr/>
              <a:t>5/16/2018</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148002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E438-4D0D-4834-B658-A90420491D98}" type="datetime1">
              <a:rPr lang="en-US" smtClean="0">
                <a:solidFill>
                  <a:prstClr val="white"/>
                </a:solidFill>
              </a:rPr>
              <a:pPr/>
              <a:t>5/16/2018</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926568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9" name="Content Placeholder 8"/>
          <p:cNvSpPr>
            <a:spLocks noGrp="1"/>
          </p:cNvSpPr>
          <p:nvPr>
            <p:ph sz="quarter" idx="13" hasCustomPrompt="1"/>
          </p:nvPr>
        </p:nvSpPr>
        <p:spPr>
          <a:xfrm>
            <a:off x="3962400" y="1085850"/>
            <a:ext cx="4648200" cy="32004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12648" y="1085850"/>
            <a:ext cx="2971800" cy="822960"/>
          </a:xfrm>
        </p:spPr>
        <p:txBody>
          <a:bodyPr anchor="b"/>
          <a:lstStyle>
            <a:lvl1pPr algn="l">
              <a:defRPr sz="1400" b="0" i="0" cap="none" baseline="0">
                <a:solidFill>
                  <a:schemeClr val="tx2"/>
                </a:solidFill>
              </a:defRPr>
            </a:lvl1pPr>
          </a:lstStyle>
          <a:p>
            <a:r>
              <a:rPr lang="zh-TW" altLang="en-US"/>
              <a:t>按一下以編輯母片標題樣式</a:t>
            </a:r>
            <a:endParaRPr lang="en-US" dirty="0"/>
          </a:p>
        </p:txBody>
      </p:sp>
      <p:sp>
        <p:nvSpPr>
          <p:cNvPr id="4" name="Text Placeholder 3"/>
          <p:cNvSpPr>
            <a:spLocks noGrp="1"/>
          </p:cNvSpPr>
          <p:nvPr>
            <p:ph type="body" sz="half" idx="2" hasCustomPrompt="1"/>
          </p:nvPr>
        </p:nvSpPr>
        <p:spPr>
          <a:xfrm>
            <a:off x="612648" y="1910919"/>
            <a:ext cx="2971800" cy="2375332"/>
          </a:xfrm>
        </p:spPr>
        <p:txBody>
          <a:bodyPr tIns="6858">
            <a:normAutofit/>
          </a:bodyPr>
          <a:lstStyle>
            <a:lvl1pPr marL="0" indent="0">
              <a:buNone/>
              <a:defRPr sz="1100"/>
            </a:lvl1pPr>
            <a:lvl2pPr marL="342776" indent="0">
              <a:buNone/>
              <a:defRPr sz="900"/>
            </a:lvl2pPr>
            <a:lvl3pPr marL="685562" indent="0">
              <a:buNone/>
              <a:defRPr sz="800"/>
            </a:lvl3pPr>
            <a:lvl4pPr marL="1028343" indent="0">
              <a:buNone/>
              <a:defRPr sz="700"/>
            </a:lvl4pPr>
            <a:lvl5pPr marL="1371124" indent="0">
              <a:buNone/>
              <a:defRPr sz="700"/>
            </a:lvl5pPr>
            <a:lvl6pPr marL="1713911" indent="0">
              <a:buNone/>
              <a:defRPr sz="700"/>
            </a:lvl6pPr>
            <a:lvl7pPr marL="2056685" indent="0">
              <a:buNone/>
              <a:defRPr sz="700"/>
            </a:lvl7pPr>
            <a:lvl8pPr marL="2399460" indent="0">
              <a:buNone/>
              <a:defRPr sz="700"/>
            </a:lvl8pPr>
            <a:lvl9pPr marL="2742236" indent="0">
              <a:buNone/>
              <a:defRPr sz="7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76F8ADFA-7142-4015-85E6-1712F15FA709}" type="datetime1">
              <a:rPr lang="en-US" smtClean="0">
                <a:solidFill>
                  <a:prstClr val="white"/>
                </a:solidFill>
              </a:rPr>
              <a:pPr/>
              <a:t>5/16/2018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07610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E625A0-8A48-6348-8D16-3771A098DDB0}"/>
              </a:ext>
            </a:extLst>
          </p:cNvPr>
          <p:cNvSpPr>
            <a:spLocks noGrp="1"/>
          </p:cNvSpPr>
          <p:nvPr>
            <p:ph type="title"/>
          </p:nvPr>
        </p:nvSpPr>
        <p:spPr>
          <a:xfrm>
            <a:off x="623888" y="128233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13347568-EB94-784D-86C9-AF435B152902}"/>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605" indent="0">
              <a:buNone/>
              <a:defRPr sz="1500">
                <a:solidFill>
                  <a:schemeClr val="tx1">
                    <a:tint val="75000"/>
                  </a:schemeClr>
                </a:solidFill>
              </a:defRPr>
            </a:lvl2pPr>
            <a:lvl3pPr marL="685239" indent="0">
              <a:buNone/>
              <a:defRPr sz="1400">
                <a:solidFill>
                  <a:schemeClr val="tx1">
                    <a:tint val="75000"/>
                  </a:schemeClr>
                </a:solidFill>
              </a:defRPr>
            </a:lvl3pPr>
            <a:lvl4pPr marL="1027859" indent="0">
              <a:buNone/>
              <a:defRPr sz="1200">
                <a:solidFill>
                  <a:schemeClr val="tx1">
                    <a:tint val="75000"/>
                  </a:schemeClr>
                </a:solidFill>
              </a:defRPr>
            </a:lvl4pPr>
            <a:lvl5pPr marL="1370478" indent="0">
              <a:buNone/>
              <a:defRPr sz="1200">
                <a:solidFill>
                  <a:schemeClr val="tx1">
                    <a:tint val="75000"/>
                  </a:schemeClr>
                </a:solidFill>
              </a:defRPr>
            </a:lvl5pPr>
            <a:lvl6pPr marL="1713113" indent="0">
              <a:buNone/>
              <a:defRPr sz="1200">
                <a:solidFill>
                  <a:schemeClr val="tx1">
                    <a:tint val="75000"/>
                  </a:schemeClr>
                </a:solidFill>
              </a:defRPr>
            </a:lvl6pPr>
            <a:lvl7pPr marL="2055716" indent="0">
              <a:buNone/>
              <a:defRPr sz="1200">
                <a:solidFill>
                  <a:schemeClr val="tx1">
                    <a:tint val="75000"/>
                  </a:schemeClr>
                </a:solidFill>
              </a:defRPr>
            </a:lvl7pPr>
            <a:lvl8pPr marL="2398320" indent="0">
              <a:buNone/>
              <a:defRPr sz="1200">
                <a:solidFill>
                  <a:schemeClr val="tx1">
                    <a:tint val="75000"/>
                  </a:schemeClr>
                </a:solidFill>
              </a:defRPr>
            </a:lvl8pPr>
            <a:lvl9pPr marL="2740925"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C4E2ACCD-56C0-FD4D-AA61-0866BF8D638E}"/>
              </a:ext>
            </a:extLst>
          </p:cNvPr>
          <p:cNvSpPr>
            <a:spLocks noGrp="1"/>
          </p:cNvSpPr>
          <p:nvPr>
            <p:ph type="dt" sz="half" idx="10"/>
          </p:nvPr>
        </p:nvSpPr>
        <p:spPr/>
        <p:txBody>
          <a:bodyPr/>
          <a:lstStyle/>
          <a:p>
            <a:fld id="{51B686C5-55DE-2F4C-A935-CCA60058E4E2}"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07C769A-C120-F045-B487-07B7E49703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C676F30-E73E-3E41-A1FD-D0ADB85D0BAD}"/>
              </a:ext>
            </a:extLst>
          </p:cNvPr>
          <p:cNvSpPr>
            <a:spLocks noGrp="1"/>
          </p:cNvSpPr>
          <p:nvPr>
            <p:ph type="sldNum" sz="quarter" idx="12"/>
          </p:nvPr>
        </p:nvSpPr>
        <p:spPr/>
        <p:txBody>
          <a:bodyPr/>
          <a:lstStyle/>
          <a:p>
            <a:fld id="{E65E0F8C-28DA-CF45-AB4B-7772297CF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1701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rcRect/>
          <a:stretch>
            <a:fillRect/>
          </a:stretch>
        </p:blipFill>
        <p:spPr>
          <a:xfrm>
            <a:off x="0" y="0"/>
            <a:ext cx="9144000" cy="5143500"/>
          </a:xfrm>
          <a:prstGeom prst="rect">
            <a:avLst/>
          </a:prstGeom>
        </p:spPr>
      </p:pic>
      <p:sp>
        <p:nvSpPr>
          <p:cNvPr id="2" name="Title 1"/>
          <p:cNvSpPr>
            <a:spLocks noGrp="1"/>
          </p:cNvSpPr>
          <p:nvPr>
            <p:ph type="title" hasCustomPrompt="1"/>
          </p:nvPr>
        </p:nvSpPr>
        <p:spPr>
          <a:xfrm>
            <a:off x="609600" y="1085850"/>
            <a:ext cx="2971800" cy="822960"/>
          </a:xfrm>
        </p:spPr>
        <p:txBody>
          <a:bodyPr anchor="b"/>
          <a:lstStyle>
            <a:lvl1pPr algn="l">
              <a:defRPr sz="1400" b="0" i="0" cap="none" baseline="0">
                <a:solidFill>
                  <a:schemeClr val="tx2"/>
                </a:solidFill>
              </a:defRPr>
            </a:lvl1pPr>
          </a:lstStyle>
          <a:p>
            <a:r>
              <a:rPr lang="zh-TW" altLang="en-US"/>
              <a:t>按一下以編輯母片標題樣式</a:t>
            </a:r>
            <a:endParaRPr lang="en-US" dirty="0"/>
          </a:p>
        </p:txBody>
      </p:sp>
      <p:sp>
        <p:nvSpPr>
          <p:cNvPr id="3" name="Picture Placeholder 2"/>
          <p:cNvSpPr>
            <a:spLocks noGrp="1"/>
          </p:cNvSpPr>
          <p:nvPr>
            <p:ph type="pic" idx="1" hasCustomPrompt="1"/>
          </p:nvPr>
        </p:nvSpPr>
        <p:spPr>
          <a:xfrm>
            <a:off x="4657344" y="1085850"/>
            <a:ext cx="3419856" cy="260604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1" fmla="*/ 0 w 3419856"/>
              <a:gd name="connsiteY0-2" fmla="*/ 74450 h 3429000"/>
              <a:gd name="connsiteX1-3" fmla="*/ 21806 w 3419856"/>
              <a:gd name="connsiteY1-4" fmla="*/ 21806 h 3429000"/>
              <a:gd name="connsiteX2-5" fmla="*/ 74450 w 3419856"/>
              <a:gd name="connsiteY2-6" fmla="*/ 0 h 3429000"/>
              <a:gd name="connsiteX3-7" fmla="*/ 3345406 w 3419856"/>
              <a:gd name="connsiteY3-8" fmla="*/ 0 h 3429000"/>
              <a:gd name="connsiteX4-9" fmla="*/ 3398050 w 3419856"/>
              <a:gd name="connsiteY4-10" fmla="*/ 21806 h 3429000"/>
              <a:gd name="connsiteX5-11" fmla="*/ 3419856 w 3419856"/>
              <a:gd name="connsiteY5-12" fmla="*/ 74450 h 3429000"/>
              <a:gd name="connsiteX6-13" fmla="*/ 3419856 w 3419856"/>
              <a:gd name="connsiteY6-14" fmla="*/ 3354550 h 3429000"/>
              <a:gd name="connsiteX7-15" fmla="*/ 3398050 w 3419856"/>
              <a:gd name="connsiteY7-16" fmla="*/ 3407194 h 3429000"/>
              <a:gd name="connsiteX8-17" fmla="*/ 3345406 w 3419856"/>
              <a:gd name="connsiteY8-18" fmla="*/ 3429000 h 3429000"/>
              <a:gd name="connsiteX9-19" fmla="*/ 21806 w 3419856"/>
              <a:gd name="connsiteY9-20" fmla="*/ 3407194 h 3429000"/>
              <a:gd name="connsiteX10-21" fmla="*/ 0 w 3419856"/>
              <a:gd name="connsiteY10-22" fmla="*/ 3354550 h 3429000"/>
              <a:gd name="connsiteX11-23" fmla="*/ 0 w 3419856"/>
              <a:gd name="connsiteY11-24" fmla="*/ 74450 h 3429000"/>
              <a:gd name="connsiteX0-25" fmla="*/ 0 w 3964392"/>
              <a:gd name="connsiteY0-26" fmla="*/ 74450 h 3415968"/>
              <a:gd name="connsiteX1-27" fmla="*/ 21806 w 3964392"/>
              <a:gd name="connsiteY1-28" fmla="*/ 21806 h 3415968"/>
              <a:gd name="connsiteX2-29" fmla="*/ 74450 w 3964392"/>
              <a:gd name="connsiteY2-30" fmla="*/ 0 h 3415968"/>
              <a:gd name="connsiteX3-31" fmla="*/ 3345406 w 3964392"/>
              <a:gd name="connsiteY3-32" fmla="*/ 0 h 3415968"/>
              <a:gd name="connsiteX4-33" fmla="*/ 3398050 w 3964392"/>
              <a:gd name="connsiteY4-34" fmla="*/ 21806 h 3415968"/>
              <a:gd name="connsiteX5-35" fmla="*/ 3419856 w 3964392"/>
              <a:gd name="connsiteY5-36" fmla="*/ 74450 h 3415968"/>
              <a:gd name="connsiteX6-37" fmla="*/ 3419856 w 3964392"/>
              <a:gd name="connsiteY6-38" fmla="*/ 3354550 h 3415968"/>
              <a:gd name="connsiteX7-39" fmla="*/ 3398050 w 3964392"/>
              <a:gd name="connsiteY7-40" fmla="*/ 3407194 h 3415968"/>
              <a:gd name="connsiteX8-41" fmla="*/ 21806 w 3964392"/>
              <a:gd name="connsiteY8-42" fmla="*/ 3407194 h 3415968"/>
              <a:gd name="connsiteX9-43" fmla="*/ 0 w 3964392"/>
              <a:gd name="connsiteY9-44" fmla="*/ 3354550 h 3415968"/>
              <a:gd name="connsiteX10-45" fmla="*/ 0 w 3964392"/>
              <a:gd name="connsiteY10-46" fmla="*/ 74450 h 3415968"/>
              <a:gd name="connsiteX0-47" fmla="*/ 0 w 3964392"/>
              <a:gd name="connsiteY0-48" fmla="*/ 74450 h 3415968"/>
              <a:gd name="connsiteX1-49" fmla="*/ 21806 w 3964392"/>
              <a:gd name="connsiteY1-50" fmla="*/ 21806 h 3415968"/>
              <a:gd name="connsiteX2-51" fmla="*/ 74450 w 3964392"/>
              <a:gd name="connsiteY2-52" fmla="*/ 0 h 3415968"/>
              <a:gd name="connsiteX3-53" fmla="*/ 3345406 w 3964392"/>
              <a:gd name="connsiteY3-54" fmla="*/ 0 h 3415968"/>
              <a:gd name="connsiteX4-55" fmla="*/ 3398050 w 3964392"/>
              <a:gd name="connsiteY4-56" fmla="*/ 21806 h 3415968"/>
              <a:gd name="connsiteX5-57" fmla="*/ 3419856 w 3964392"/>
              <a:gd name="connsiteY5-58" fmla="*/ 74450 h 3415968"/>
              <a:gd name="connsiteX6-59" fmla="*/ 3419856 w 3964392"/>
              <a:gd name="connsiteY6-60" fmla="*/ 3354550 h 3415968"/>
              <a:gd name="connsiteX7-61" fmla="*/ 3398050 w 3964392"/>
              <a:gd name="connsiteY7-62" fmla="*/ 3407194 h 3415968"/>
              <a:gd name="connsiteX8-63" fmla="*/ 21806 w 3964392"/>
              <a:gd name="connsiteY8-64" fmla="*/ 3407194 h 3415968"/>
              <a:gd name="connsiteX9-65" fmla="*/ 0 w 3964392"/>
              <a:gd name="connsiteY9-66" fmla="*/ 3354550 h 3415968"/>
              <a:gd name="connsiteX10-67" fmla="*/ 0 w 3964392"/>
              <a:gd name="connsiteY10-68" fmla="*/ 74450 h 3415968"/>
              <a:gd name="connsiteX0-69" fmla="*/ 0 w 3968026"/>
              <a:gd name="connsiteY0-70" fmla="*/ 74450 h 3910007"/>
              <a:gd name="connsiteX1-71" fmla="*/ 21806 w 3968026"/>
              <a:gd name="connsiteY1-72" fmla="*/ 21806 h 3910007"/>
              <a:gd name="connsiteX2-73" fmla="*/ 74450 w 3968026"/>
              <a:gd name="connsiteY2-74" fmla="*/ 0 h 3910007"/>
              <a:gd name="connsiteX3-75" fmla="*/ 3345406 w 3968026"/>
              <a:gd name="connsiteY3-76" fmla="*/ 0 h 3910007"/>
              <a:gd name="connsiteX4-77" fmla="*/ 3398050 w 3968026"/>
              <a:gd name="connsiteY4-78" fmla="*/ 21806 h 3910007"/>
              <a:gd name="connsiteX5-79" fmla="*/ 3419856 w 3968026"/>
              <a:gd name="connsiteY5-80" fmla="*/ 74450 h 3910007"/>
              <a:gd name="connsiteX6-81" fmla="*/ 3419856 w 3968026"/>
              <a:gd name="connsiteY6-82" fmla="*/ 3354550 h 3910007"/>
              <a:gd name="connsiteX7-83" fmla="*/ 3398050 w 3968026"/>
              <a:gd name="connsiteY7-84" fmla="*/ 3407194 h 3910007"/>
              <a:gd name="connsiteX8-85" fmla="*/ 0 w 3968026"/>
              <a:gd name="connsiteY8-86" fmla="*/ 3354550 h 3910007"/>
              <a:gd name="connsiteX9-87" fmla="*/ 0 w 3968026"/>
              <a:gd name="connsiteY9-88" fmla="*/ 74450 h 3910007"/>
              <a:gd name="connsiteX0-89" fmla="*/ 0 w 3419856"/>
              <a:gd name="connsiteY0-90" fmla="*/ 74450 h 3901233"/>
              <a:gd name="connsiteX1-91" fmla="*/ 21806 w 3419856"/>
              <a:gd name="connsiteY1-92" fmla="*/ 21806 h 3901233"/>
              <a:gd name="connsiteX2-93" fmla="*/ 74450 w 3419856"/>
              <a:gd name="connsiteY2-94" fmla="*/ 0 h 3901233"/>
              <a:gd name="connsiteX3-95" fmla="*/ 3345406 w 3419856"/>
              <a:gd name="connsiteY3-96" fmla="*/ 0 h 3901233"/>
              <a:gd name="connsiteX4-97" fmla="*/ 3398050 w 3419856"/>
              <a:gd name="connsiteY4-98" fmla="*/ 21806 h 3901233"/>
              <a:gd name="connsiteX5-99" fmla="*/ 3419856 w 3419856"/>
              <a:gd name="connsiteY5-100" fmla="*/ 74450 h 3901233"/>
              <a:gd name="connsiteX6-101" fmla="*/ 3419856 w 3419856"/>
              <a:gd name="connsiteY6-102" fmla="*/ 3354550 h 3901233"/>
              <a:gd name="connsiteX7-103" fmla="*/ 0 w 3419856"/>
              <a:gd name="connsiteY7-104" fmla="*/ 3354550 h 3901233"/>
              <a:gd name="connsiteX8-105" fmla="*/ 0 w 3419856"/>
              <a:gd name="connsiteY8-106" fmla="*/ 74450 h 3901233"/>
              <a:gd name="connsiteX0-107" fmla="*/ 0 w 3419856"/>
              <a:gd name="connsiteY0-108" fmla="*/ 74450 h 3354550"/>
              <a:gd name="connsiteX1-109" fmla="*/ 21806 w 3419856"/>
              <a:gd name="connsiteY1-110" fmla="*/ 21806 h 3354550"/>
              <a:gd name="connsiteX2-111" fmla="*/ 74450 w 3419856"/>
              <a:gd name="connsiteY2-112" fmla="*/ 0 h 3354550"/>
              <a:gd name="connsiteX3-113" fmla="*/ 3345406 w 3419856"/>
              <a:gd name="connsiteY3-114" fmla="*/ 0 h 3354550"/>
              <a:gd name="connsiteX4-115" fmla="*/ 3398050 w 3419856"/>
              <a:gd name="connsiteY4-116" fmla="*/ 21806 h 3354550"/>
              <a:gd name="connsiteX5-117" fmla="*/ 3419856 w 3419856"/>
              <a:gd name="connsiteY5-118" fmla="*/ 74450 h 3354550"/>
              <a:gd name="connsiteX6-119" fmla="*/ 3419856 w 3419856"/>
              <a:gd name="connsiteY6-120" fmla="*/ 3354550 h 3354550"/>
              <a:gd name="connsiteX7-121" fmla="*/ 0 w 3419856"/>
              <a:gd name="connsiteY7-122" fmla="*/ 3354550 h 3354550"/>
              <a:gd name="connsiteX8-123" fmla="*/ 0 w 3419856"/>
              <a:gd name="connsiteY8-124" fmla="*/ 74450 h 3354550"/>
            </a:gdLst>
            <a:ahLst/>
            <a:cxnLst>
              <a:cxn ang="0">
                <a:pos x="connsiteX0-107" y="connsiteY0-108"/>
              </a:cxn>
              <a:cxn ang="0">
                <a:pos x="connsiteX1-109" y="connsiteY1-110"/>
              </a:cxn>
              <a:cxn ang="0">
                <a:pos x="connsiteX2-111" y="connsiteY2-112"/>
              </a:cxn>
              <a:cxn ang="0">
                <a:pos x="connsiteX3-113" y="connsiteY3-114"/>
              </a:cxn>
              <a:cxn ang="0">
                <a:pos x="connsiteX4-115" y="connsiteY4-116"/>
              </a:cxn>
              <a:cxn ang="0">
                <a:pos x="connsiteX5-117" y="connsiteY5-118"/>
              </a:cxn>
              <a:cxn ang="0">
                <a:pos x="connsiteX6-119" y="connsiteY6-120"/>
              </a:cxn>
              <a:cxn ang="0">
                <a:pos x="connsiteX7-121" y="connsiteY7-122"/>
              </a:cxn>
              <a:cxn ang="0">
                <a:pos x="connsiteX8-123" y="connsiteY8-124"/>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1500" baseline="0">
                <a:solidFill>
                  <a:schemeClr val="tx1">
                    <a:lumMod val="65000"/>
                  </a:schemeClr>
                </a:solidFill>
              </a:defRPr>
            </a:lvl1pPr>
            <a:lvl2pPr marL="342776" indent="0">
              <a:buNone/>
              <a:defRPr sz="2100"/>
            </a:lvl2pPr>
            <a:lvl3pPr marL="685562" indent="0">
              <a:buNone/>
              <a:defRPr sz="1800"/>
            </a:lvl3pPr>
            <a:lvl4pPr marL="1028343" indent="0">
              <a:buNone/>
              <a:defRPr sz="1500"/>
            </a:lvl4pPr>
            <a:lvl5pPr marL="1371124" indent="0">
              <a:buNone/>
              <a:defRPr sz="1500"/>
            </a:lvl5pPr>
            <a:lvl6pPr marL="1713911" indent="0">
              <a:buNone/>
              <a:defRPr sz="1500"/>
            </a:lvl6pPr>
            <a:lvl7pPr marL="2056685" indent="0">
              <a:buNone/>
              <a:defRPr sz="1500"/>
            </a:lvl7pPr>
            <a:lvl8pPr marL="2399460" indent="0">
              <a:buNone/>
              <a:defRPr sz="1500"/>
            </a:lvl8pPr>
            <a:lvl9pPr marL="2742236" indent="0">
              <a:buNone/>
              <a:defRPr sz="1500"/>
            </a:lvl9pPr>
          </a:lstStyle>
          <a:p>
            <a:r>
              <a:rPr lang="zh-TW" altLang="en-US"/>
              <a:t>將圖片拖曳至版面配置區或按一下圖示以新增</a:t>
            </a:r>
            <a:endParaRPr lang="en-US" dirty="0"/>
          </a:p>
        </p:txBody>
      </p:sp>
      <p:sp>
        <p:nvSpPr>
          <p:cNvPr id="4" name="Text Placeholder 3"/>
          <p:cNvSpPr>
            <a:spLocks noGrp="1"/>
          </p:cNvSpPr>
          <p:nvPr>
            <p:ph type="body" sz="half" idx="2" hasCustomPrompt="1"/>
          </p:nvPr>
        </p:nvSpPr>
        <p:spPr>
          <a:xfrm>
            <a:off x="609600" y="1910919"/>
            <a:ext cx="2971800" cy="1803832"/>
          </a:xfrm>
        </p:spPr>
        <p:txBody>
          <a:bodyPr tIns="6858">
            <a:normAutofit/>
          </a:bodyPr>
          <a:lstStyle>
            <a:lvl1pPr marL="0" indent="0">
              <a:buNone/>
              <a:defRPr sz="1100"/>
            </a:lvl1pPr>
            <a:lvl2pPr marL="342776" indent="0">
              <a:buNone/>
              <a:defRPr sz="900"/>
            </a:lvl2pPr>
            <a:lvl3pPr marL="685562" indent="0">
              <a:buNone/>
              <a:defRPr sz="800"/>
            </a:lvl3pPr>
            <a:lvl4pPr marL="1028343" indent="0">
              <a:buNone/>
              <a:defRPr sz="700"/>
            </a:lvl4pPr>
            <a:lvl5pPr marL="1371124" indent="0">
              <a:buNone/>
              <a:defRPr sz="700"/>
            </a:lvl5pPr>
            <a:lvl6pPr marL="1713911" indent="0">
              <a:buNone/>
              <a:defRPr sz="700"/>
            </a:lvl6pPr>
            <a:lvl7pPr marL="2056685" indent="0">
              <a:buNone/>
              <a:defRPr sz="700"/>
            </a:lvl7pPr>
            <a:lvl8pPr marL="2399460" indent="0">
              <a:buNone/>
              <a:defRPr sz="700"/>
            </a:lvl8pPr>
            <a:lvl9pPr marL="2742236" indent="0">
              <a:buNone/>
              <a:defRPr sz="7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34A581E0-D653-4D78-A48F-41D80498BC7E}" type="datetime1">
              <a:rPr lang="en-US" smtClean="0">
                <a:solidFill>
                  <a:prstClr val="white"/>
                </a:solidFill>
              </a:rPr>
              <a:pPr/>
              <a:t>5/16/2018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966724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hasCustomPrompt="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694C003-38E8-486A-9BFD-47E55D87241C}"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6635201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05980"/>
            <a:ext cx="2057400" cy="4388644"/>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hasCustomPrompt="1"/>
          </p:nvPr>
        </p:nvSpPr>
        <p:spPr>
          <a:xfrm>
            <a:off x="457200" y="205980"/>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059EAA3-934B-41DB-B3B1-806F4BE5CC37}"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007292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457200" y="0"/>
            <a:ext cx="8229600" cy="857250"/>
          </a:xfrm>
        </p:spPr>
        <p:txBody>
          <a:bodyPr/>
          <a:lstStyle/>
          <a:p>
            <a:r>
              <a:rPr lang="zh-TW" altLang="en-US"/>
              <a:t>按一下以編輯母片標題樣式</a:t>
            </a:r>
          </a:p>
        </p:txBody>
      </p:sp>
      <p:sp>
        <p:nvSpPr>
          <p:cNvPr id="3" name="表格版面配置區 2"/>
          <p:cNvSpPr>
            <a:spLocks noGrp="1"/>
          </p:cNvSpPr>
          <p:nvPr>
            <p:ph type="tbl" idx="1"/>
          </p:nvPr>
        </p:nvSpPr>
        <p:spPr>
          <a:xfrm>
            <a:off x="457200" y="971551"/>
            <a:ext cx="8229600" cy="3394472"/>
          </a:xfrm>
        </p:spPr>
        <p:txBody>
          <a:bodyPr/>
          <a:lstStyle/>
          <a:p>
            <a:pPr lvl="0"/>
            <a:endParaRPr lang="zh-TW" altLang="en-US" noProof="0"/>
          </a:p>
        </p:txBody>
      </p:sp>
      <p:sp>
        <p:nvSpPr>
          <p:cNvPr id="4" name="Date Placeholder 3"/>
          <p:cNvSpPr>
            <a:spLocks noGrp="1"/>
          </p:cNvSpPr>
          <p:nvPr>
            <p:ph type="dt" sz="half" idx="10"/>
          </p:nvPr>
        </p:nvSpPr>
        <p:spPr/>
        <p:txBody>
          <a:bodyPr/>
          <a:lstStyle>
            <a:lvl1pPr>
              <a:defRPr/>
            </a:lvl1pPr>
          </a:lstStyle>
          <a:p>
            <a:pPr>
              <a:defRPr/>
            </a:pPr>
            <a:endParaRPr lang="en-US" altLang="zh-TW">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TW">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EB99748B-8F4B-432B-922E-02C1C9D575EE}" type="slidenum">
              <a:rPr lang="en-US" altLang="zh-TW">
                <a:solidFill>
                  <a:prstClr val="white"/>
                </a:solidFill>
              </a:rPr>
              <a:pPr>
                <a:defRPr/>
              </a:pPr>
              <a:t>‹#›</a:t>
            </a:fld>
            <a:endParaRPr lang="en-US" altLang="zh-TW">
              <a:solidFill>
                <a:prstClr val="white"/>
              </a:solidFill>
            </a:endParaRPr>
          </a:p>
        </p:txBody>
      </p:sp>
    </p:spTree>
    <p:extLst>
      <p:ext uri="{BB962C8B-B14F-4D97-AF65-F5344CB8AC3E}">
        <p14:creationId xmlns:p14="http://schemas.microsoft.com/office/powerpoint/2010/main" val="5811268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3429000"/>
          </a:xfrm>
          <a:prstGeom prst="rect">
            <a:avLst/>
          </a:prstGeom>
        </p:spPr>
      </p:pic>
      <p:sp>
        <p:nvSpPr>
          <p:cNvPr id="4" name="Date Placeholder 3"/>
          <p:cNvSpPr>
            <a:spLocks noGrp="1"/>
          </p:cNvSpPr>
          <p:nvPr>
            <p:ph type="dt" sz="half" idx="10"/>
          </p:nvPr>
        </p:nvSpPr>
        <p:spPr/>
        <p:txBody>
          <a:bodyPr/>
          <a:lstStyle/>
          <a:p>
            <a:fld id="{2233D26B-DFC2-4248-8ED0-AD3E108CBDD7}"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3" name="Subtitle 2"/>
          <p:cNvSpPr>
            <a:spLocks noGrp="1"/>
          </p:cNvSpPr>
          <p:nvPr>
            <p:ph type="subTitle" idx="1" hasCustomPrompt="1"/>
          </p:nvPr>
        </p:nvSpPr>
        <p:spPr>
          <a:xfrm>
            <a:off x="1219200" y="2914650"/>
            <a:ext cx="6400800" cy="1314450"/>
          </a:xfrm>
        </p:spPr>
        <p:txBody>
          <a:bodyPr>
            <a:normAutofit/>
          </a:bodyPr>
          <a:lstStyle>
            <a:lvl1pPr marL="0" indent="0" algn="ctr">
              <a:buNone/>
              <a:defRPr sz="1300" baseline="0">
                <a:solidFill>
                  <a:schemeClr val="tx2"/>
                </a:solidFill>
              </a:defRPr>
            </a:lvl1pPr>
            <a:lvl2pPr marL="342803" indent="0" algn="ctr">
              <a:buNone/>
              <a:defRPr>
                <a:solidFill>
                  <a:schemeClr val="tx1">
                    <a:tint val="75000"/>
                  </a:schemeClr>
                </a:solidFill>
              </a:defRPr>
            </a:lvl2pPr>
            <a:lvl3pPr marL="685613" indent="0" algn="ctr">
              <a:buNone/>
              <a:defRPr>
                <a:solidFill>
                  <a:schemeClr val="tx1">
                    <a:tint val="75000"/>
                  </a:schemeClr>
                </a:solidFill>
              </a:defRPr>
            </a:lvl3pPr>
            <a:lvl4pPr marL="1028420" indent="0" algn="ctr">
              <a:buNone/>
              <a:defRPr>
                <a:solidFill>
                  <a:schemeClr val="tx1">
                    <a:tint val="75000"/>
                  </a:schemeClr>
                </a:solidFill>
              </a:defRPr>
            </a:lvl4pPr>
            <a:lvl5pPr marL="1371226" indent="0" algn="ctr">
              <a:buNone/>
              <a:defRPr>
                <a:solidFill>
                  <a:schemeClr val="tx1">
                    <a:tint val="75000"/>
                  </a:schemeClr>
                </a:solidFill>
              </a:defRPr>
            </a:lvl5pPr>
            <a:lvl6pPr marL="1714037" indent="0" algn="ctr">
              <a:buNone/>
              <a:defRPr>
                <a:solidFill>
                  <a:schemeClr val="tx1">
                    <a:tint val="75000"/>
                  </a:schemeClr>
                </a:solidFill>
              </a:defRPr>
            </a:lvl6pPr>
            <a:lvl7pPr marL="2056838" indent="0" algn="ctr">
              <a:buNone/>
              <a:defRPr>
                <a:solidFill>
                  <a:schemeClr val="tx1">
                    <a:tint val="75000"/>
                  </a:schemeClr>
                </a:solidFill>
              </a:defRPr>
            </a:lvl7pPr>
            <a:lvl8pPr marL="2399640" indent="0" algn="ctr">
              <a:buNone/>
              <a:defRPr>
                <a:solidFill>
                  <a:schemeClr val="tx1">
                    <a:tint val="75000"/>
                  </a:schemeClr>
                </a:solidFill>
              </a:defRPr>
            </a:lvl8pPr>
            <a:lvl9pPr marL="2742443" indent="0" algn="ctr">
              <a:buNone/>
              <a:defRPr>
                <a:solidFill>
                  <a:schemeClr val="tx1">
                    <a:tint val="75000"/>
                  </a:schemeClr>
                </a:solidFill>
              </a:defRPr>
            </a:lvl9pPr>
          </a:lstStyle>
          <a:p>
            <a:r>
              <a:rPr lang="en-US" altLang="zh-TW"/>
              <a:t> </a:t>
            </a:r>
            <a:r>
              <a:rPr lang="zh-TW" altLang="en-US"/>
              <a:t>按一下以編輯母片子標題樣式</a:t>
            </a:r>
            <a:endParaRPr lang="en-US" dirty="0"/>
          </a:p>
        </p:txBody>
      </p:sp>
      <p:sp>
        <p:nvSpPr>
          <p:cNvPr id="2" name="Title 1"/>
          <p:cNvSpPr>
            <a:spLocks noGrp="1"/>
          </p:cNvSpPr>
          <p:nvPr>
            <p:ph type="ctrTitle" hasCustomPrompt="1"/>
          </p:nvPr>
        </p:nvSpPr>
        <p:spPr>
          <a:xfrm>
            <a:off x="685800" y="1505928"/>
            <a:ext cx="7772400" cy="1102519"/>
          </a:xfrm>
        </p:spPr>
        <p:txBody>
          <a:bodyPr/>
          <a:lstStyle>
            <a:lvl1pPr algn="ctr">
              <a:defRPr sz="2400"/>
            </a:lvl1pPr>
          </a:lstStyle>
          <a:p>
            <a:r>
              <a:rPr lang="zh-TW" altLang="en-US"/>
              <a:t>按一下以編輯母片標題樣式</a:t>
            </a:r>
            <a:endParaRPr lang="en-US" dirty="0"/>
          </a:p>
        </p:txBody>
      </p:sp>
    </p:spTree>
    <p:extLst>
      <p:ext uri="{BB962C8B-B14F-4D97-AF65-F5344CB8AC3E}">
        <p14:creationId xmlns:p14="http://schemas.microsoft.com/office/powerpoint/2010/main" val="10093871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79"/>
            <a:ext cx="7924800" cy="857250"/>
          </a:xfrm>
        </p:spPr>
        <p:txBody>
          <a:bodyPr/>
          <a:lstStyle/>
          <a:p>
            <a:r>
              <a:rPr lang="zh-TW" altLang="en-US"/>
              <a:t>按一下以編輯母片標題樣式</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hasCustomPrompt="1"/>
          </p:nvPr>
        </p:nvSpPr>
        <p:spPr>
          <a:xfrm>
            <a:off x="609600" y="1200150"/>
            <a:ext cx="7924800" cy="30861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extLst>
      <p:ext uri="{BB962C8B-B14F-4D97-AF65-F5344CB8AC3E}">
        <p14:creationId xmlns:p14="http://schemas.microsoft.com/office/powerpoint/2010/main" val="40759476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secHead" preserve="1">
  <p:cSld name="區段標頭">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3721897"/>
            <a:ext cx="7885113" cy="1021556"/>
          </a:xfrm>
        </p:spPr>
        <p:txBody>
          <a:bodyPr anchor="t"/>
          <a:lstStyle>
            <a:lvl1pPr algn="l">
              <a:defRPr sz="2400" b="0" i="0" cap="all" baseline="0"/>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602" y="2596756"/>
            <a:ext cx="7885113" cy="1125140"/>
          </a:xfrm>
        </p:spPr>
        <p:txBody>
          <a:bodyPr anchor="b">
            <a:normAutofit/>
          </a:bodyPr>
          <a:lstStyle>
            <a:lvl1pPr marL="0" indent="0">
              <a:buNone/>
              <a:defRPr sz="1300" baseline="0">
                <a:solidFill>
                  <a:schemeClr val="tx2"/>
                </a:solidFill>
              </a:defRPr>
            </a:lvl1pPr>
            <a:lvl2pPr marL="342803" indent="0">
              <a:buNone/>
              <a:defRPr sz="1400">
                <a:solidFill>
                  <a:schemeClr val="tx1">
                    <a:tint val="75000"/>
                  </a:schemeClr>
                </a:solidFill>
              </a:defRPr>
            </a:lvl2pPr>
            <a:lvl3pPr marL="685613" indent="0">
              <a:buNone/>
              <a:defRPr sz="1200">
                <a:solidFill>
                  <a:schemeClr val="tx1">
                    <a:tint val="75000"/>
                  </a:schemeClr>
                </a:solidFill>
              </a:defRPr>
            </a:lvl3pPr>
            <a:lvl4pPr marL="1028420" indent="0">
              <a:buNone/>
              <a:defRPr sz="1100">
                <a:solidFill>
                  <a:schemeClr val="tx1">
                    <a:tint val="75000"/>
                  </a:schemeClr>
                </a:solidFill>
              </a:defRPr>
            </a:lvl4pPr>
            <a:lvl5pPr marL="1371226" indent="0">
              <a:buNone/>
              <a:defRPr sz="1100">
                <a:solidFill>
                  <a:schemeClr val="tx1">
                    <a:tint val="75000"/>
                  </a:schemeClr>
                </a:solidFill>
              </a:defRPr>
            </a:lvl5pPr>
            <a:lvl6pPr marL="1714037" indent="0">
              <a:buNone/>
              <a:defRPr sz="1100">
                <a:solidFill>
                  <a:schemeClr val="tx1">
                    <a:tint val="75000"/>
                  </a:schemeClr>
                </a:solidFill>
              </a:defRPr>
            </a:lvl6pPr>
            <a:lvl7pPr marL="2056838" indent="0">
              <a:buNone/>
              <a:defRPr sz="1100">
                <a:solidFill>
                  <a:schemeClr val="tx1">
                    <a:tint val="75000"/>
                  </a:schemeClr>
                </a:solidFill>
              </a:defRPr>
            </a:lvl7pPr>
            <a:lvl8pPr marL="2399640" indent="0">
              <a:buNone/>
              <a:defRPr sz="1100">
                <a:solidFill>
                  <a:schemeClr val="tx1">
                    <a:tint val="75000"/>
                  </a:schemeClr>
                </a:solidFill>
              </a:defRPr>
            </a:lvl8pPr>
            <a:lvl9pPr marL="2742443" indent="0">
              <a:buNone/>
              <a:defRPr sz="11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79C96367-2F2B-4F6E-ACF4-15FA13738E10}"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B1523C92-45F4-4C30-810D-4886C1BA696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0839428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11" name="Content Placeholder 10"/>
          <p:cNvSpPr>
            <a:spLocks noGrp="1"/>
          </p:cNvSpPr>
          <p:nvPr>
            <p:ph sz="quarter" idx="13" hasCustomPrompt="1"/>
          </p:nvPr>
        </p:nvSpPr>
        <p:spPr>
          <a:xfrm>
            <a:off x="609600" y="1200150"/>
            <a:ext cx="3733800" cy="30861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3" name="Content Placeholder 12"/>
          <p:cNvSpPr>
            <a:spLocks noGrp="1"/>
          </p:cNvSpPr>
          <p:nvPr>
            <p:ph sz="quarter" idx="14" hasCustomPrompt="1"/>
          </p:nvPr>
        </p:nvSpPr>
        <p:spPr>
          <a:xfrm>
            <a:off x="4800600" y="1200150"/>
            <a:ext cx="3733800" cy="30861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09600" y="205979"/>
            <a:ext cx="7924800" cy="857250"/>
          </a:xfrm>
        </p:spPr>
        <p:txBody>
          <a:bodyPr/>
          <a:lstStyle/>
          <a:p>
            <a:r>
              <a:rPr lang="zh-TW" altLang="en-US"/>
              <a:t>按一下以編輯母片標題樣式</a:t>
            </a:r>
            <a:endParaRPr lang="en-US" dirty="0"/>
          </a:p>
        </p:txBody>
      </p:sp>
      <p:sp>
        <p:nvSpPr>
          <p:cNvPr id="5" name="Date Placeholder 4"/>
          <p:cNvSpPr>
            <a:spLocks noGrp="1"/>
          </p:cNvSpPr>
          <p:nvPr>
            <p:ph type="dt" sz="half" idx="10"/>
          </p:nvPr>
        </p:nvSpPr>
        <p:spPr/>
        <p:txBody>
          <a:bodyPr/>
          <a:lstStyle/>
          <a:p>
            <a:fld id="{8FB3498D-21C7-408B-8EF5-5B55DEF0BFD5}" type="datetime1">
              <a:rPr lang="en-US" smtClean="0">
                <a:solidFill>
                  <a:prstClr val="white"/>
                </a:solidFill>
              </a:rPr>
              <a:pPr/>
              <a:t>5/16/2018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12045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 name="Content Placeholder 12"/>
          <p:cNvSpPr>
            <a:spLocks noGrp="1"/>
          </p:cNvSpPr>
          <p:nvPr>
            <p:ph sz="quarter" idx="14" hasCustomPrompt="1"/>
          </p:nvPr>
        </p:nvSpPr>
        <p:spPr>
          <a:xfrm>
            <a:off x="4800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1" name="Content Placeholder 10"/>
          <p:cNvSpPr>
            <a:spLocks noGrp="1"/>
          </p:cNvSpPr>
          <p:nvPr>
            <p:ph sz="quarter" idx="13" hasCustomPrompt="1"/>
          </p:nvPr>
        </p:nvSpPr>
        <p:spPr>
          <a:xfrm>
            <a:off x="609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09600" y="205979"/>
            <a:ext cx="7924800" cy="857250"/>
          </a:xfrm>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600" y="1200151"/>
            <a:ext cx="3733800" cy="431006"/>
          </a:xfrm>
        </p:spPr>
        <p:txBody>
          <a:bodyPr anchor="b">
            <a:normAutofit/>
          </a:bodyPr>
          <a:lstStyle>
            <a:lvl1pPr marL="0" indent="0">
              <a:buNone/>
              <a:defRPr sz="1300" b="0" i="0" baseline="0">
                <a:solidFill>
                  <a:schemeClr val="tx2"/>
                </a:solidFill>
              </a:defRPr>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zh-TW" altLang="en-US"/>
              <a:t>按一下以編輯母片文字樣式</a:t>
            </a:r>
          </a:p>
        </p:txBody>
      </p:sp>
      <p:sp>
        <p:nvSpPr>
          <p:cNvPr id="5" name="Text Placeholder 4"/>
          <p:cNvSpPr>
            <a:spLocks noGrp="1"/>
          </p:cNvSpPr>
          <p:nvPr>
            <p:ph type="body" sz="quarter" idx="3" hasCustomPrompt="1"/>
          </p:nvPr>
        </p:nvSpPr>
        <p:spPr>
          <a:xfrm>
            <a:off x="4800600" y="1200151"/>
            <a:ext cx="3733800" cy="431006"/>
          </a:xfrm>
        </p:spPr>
        <p:txBody>
          <a:bodyPr anchor="b">
            <a:normAutofit/>
          </a:bodyPr>
          <a:lstStyle>
            <a:lvl1pPr marL="0" indent="0">
              <a:buNone/>
              <a:defRPr sz="1300" b="0" i="0" baseline="0">
                <a:solidFill>
                  <a:schemeClr val="tx2"/>
                </a:solidFill>
              </a:defRPr>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zh-TW" altLang="en-US"/>
              <a:t>按一下以編輯母片文字樣式</a:t>
            </a:r>
          </a:p>
        </p:txBody>
      </p:sp>
      <p:sp>
        <p:nvSpPr>
          <p:cNvPr id="7" name="Date Placeholder 6"/>
          <p:cNvSpPr>
            <a:spLocks noGrp="1"/>
          </p:cNvSpPr>
          <p:nvPr>
            <p:ph type="dt" sz="half" idx="10"/>
          </p:nvPr>
        </p:nvSpPr>
        <p:spPr/>
        <p:txBody>
          <a:bodyPr/>
          <a:lstStyle/>
          <a:p>
            <a:fld id="{84DB246E-8FD1-42FF-94A4-E4133095C37A}" type="datetime1">
              <a:rPr lang="en-US" smtClean="0">
                <a:solidFill>
                  <a:prstClr val="white"/>
                </a:solidFill>
              </a:rPr>
              <a:pPr/>
              <a:t>5/16/2018</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239963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79"/>
            <a:ext cx="7924800" cy="85725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A93939D4-B818-4372-B1EE-7CB6D5BBC74A}" type="datetime1">
              <a:rPr lang="en-US" smtClean="0">
                <a:solidFill>
                  <a:prstClr val="white"/>
                </a:solidFill>
              </a:rPr>
              <a:pPr/>
              <a:t>5/16/2018</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65269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C7F654-6901-BC42-9467-390DBA7F1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D47E754-8567-0D47-B1D8-E1BAAF3D7ABA}"/>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927B703-6225-FC42-8DA9-146C839A28D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2F3A158-3D58-CC4E-B6AA-F034C1ACFD35}"/>
              </a:ext>
            </a:extLst>
          </p:cNvPr>
          <p:cNvSpPr>
            <a:spLocks noGrp="1"/>
          </p:cNvSpPr>
          <p:nvPr>
            <p:ph type="dt" sz="half" idx="10"/>
          </p:nvPr>
        </p:nvSpPr>
        <p:spPr/>
        <p:txBody>
          <a:bodyPr/>
          <a:lstStyle/>
          <a:p>
            <a:fld id="{51B686C5-55DE-2F4C-A935-CCA60058E4E2}"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0B760D23-50EB-804E-8B5B-4371A2EDBB9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F34B556-AA12-9643-95B8-ED9AF10C5117}"/>
              </a:ext>
            </a:extLst>
          </p:cNvPr>
          <p:cNvSpPr>
            <a:spLocks noGrp="1"/>
          </p:cNvSpPr>
          <p:nvPr>
            <p:ph type="sldNum" sz="quarter" idx="12"/>
          </p:nvPr>
        </p:nvSpPr>
        <p:spPr/>
        <p:txBody>
          <a:bodyPr/>
          <a:lstStyle/>
          <a:p>
            <a:fld id="{E65E0F8C-28DA-CF45-AB4B-7772297CF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55185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E438-4D0D-4834-B658-A90420491D98}" type="datetime1">
              <a:rPr lang="en-US" smtClean="0">
                <a:solidFill>
                  <a:prstClr val="white"/>
                </a:solidFill>
              </a:rPr>
              <a:pPr/>
              <a:t>5/16/2018</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002704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9" name="Content Placeholder 8"/>
          <p:cNvSpPr>
            <a:spLocks noGrp="1"/>
          </p:cNvSpPr>
          <p:nvPr>
            <p:ph sz="quarter" idx="13" hasCustomPrompt="1"/>
          </p:nvPr>
        </p:nvSpPr>
        <p:spPr>
          <a:xfrm>
            <a:off x="3962400" y="1085850"/>
            <a:ext cx="4648200" cy="32004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12648" y="1085850"/>
            <a:ext cx="2971800" cy="822960"/>
          </a:xfrm>
        </p:spPr>
        <p:txBody>
          <a:bodyPr anchor="b"/>
          <a:lstStyle>
            <a:lvl1pPr algn="l">
              <a:defRPr sz="1400" b="0" i="0" cap="none" baseline="0">
                <a:solidFill>
                  <a:schemeClr val="tx2"/>
                </a:solidFill>
              </a:defRPr>
            </a:lvl1pPr>
          </a:lstStyle>
          <a:p>
            <a:r>
              <a:rPr lang="zh-TW" altLang="en-US"/>
              <a:t>按一下以編輯母片標題樣式</a:t>
            </a:r>
            <a:endParaRPr lang="en-US" dirty="0"/>
          </a:p>
        </p:txBody>
      </p:sp>
      <p:sp>
        <p:nvSpPr>
          <p:cNvPr id="4" name="Text Placeholder 3"/>
          <p:cNvSpPr>
            <a:spLocks noGrp="1"/>
          </p:cNvSpPr>
          <p:nvPr>
            <p:ph type="body" sz="half" idx="2" hasCustomPrompt="1"/>
          </p:nvPr>
        </p:nvSpPr>
        <p:spPr>
          <a:xfrm>
            <a:off x="612648" y="1910919"/>
            <a:ext cx="2971800" cy="2375332"/>
          </a:xfrm>
        </p:spPr>
        <p:txBody>
          <a:bodyPr tIns="6858">
            <a:normAutofit/>
          </a:bodyPr>
          <a:lstStyle>
            <a:lvl1pPr marL="0" indent="0">
              <a:buNone/>
              <a:defRPr sz="1100"/>
            </a:lvl1pPr>
            <a:lvl2pPr marL="342803" indent="0">
              <a:buNone/>
              <a:defRPr sz="900"/>
            </a:lvl2pPr>
            <a:lvl3pPr marL="685613" indent="0">
              <a:buNone/>
              <a:defRPr sz="800"/>
            </a:lvl3pPr>
            <a:lvl4pPr marL="1028420" indent="0">
              <a:buNone/>
              <a:defRPr sz="700"/>
            </a:lvl4pPr>
            <a:lvl5pPr marL="1371226" indent="0">
              <a:buNone/>
              <a:defRPr sz="700"/>
            </a:lvl5pPr>
            <a:lvl6pPr marL="1714037" indent="0">
              <a:buNone/>
              <a:defRPr sz="700"/>
            </a:lvl6pPr>
            <a:lvl7pPr marL="2056838" indent="0">
              <a:buNone/>
              <a:defRPr sz="700"/>
            </a:lvl7pPr>
            <a:lvl8pPr marL="2399640" indent="0">
              <a:buNone/>
              <a:defRPr sz="700"/>
            </a:lvl8pPr>
            <a:lvl9pPr marL="2742443" indent="0">
              <a:buNone/>
              <a:defRPr sz="7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76F8ADFA-7142-4015-85E6-1712F15FA709}" type="datetime1">
              <a:rPr lang="en-US" smtClean="0">
                <a:solidFill>
                  <a:prstClr val="white"/>
                </a:solidFill>
              </a:rPr>
              <a:pPr/>
              <a:t>5/16/2018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481620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rcRect/>
          <a:stretch>
            <a:fillRect/>
          </a:stretch>
        </p:blipFill>
        <p:spPr>
          <a:xfrm>
            <a:off x="0" y="0"/>
            <a:ext cx="9144000" cy="5143500"/>
          </a:xfrm>
          <a:prstGeom prst="rect">
            <a:avLst/>
          </a:prstGeom>
        </p:spPr>
      </p:pic>
      <p:sp>
        <p:nvSpPr>
          <p:cNvPr id="2" name="Title 1"/>
          <p:cNvSpPr>
            <a:spLocks noGrp="1"/>
          </p:cNvSpPr>
          <p:nvPr>
            <p:ph type="title" hasCustomPrompt="1"/>
          </p:nvPr>
        </p:nvSpPr>
        <p:spPr>
          <a:xfrm>
            <a:off x="609600" y="1085850"/>
            <a:ext cx="2971800" cy="822960"/>
          </a:xfrm>
        </p:spPr>
        <p:txBody>
          <a:bodyPr anchor="b"/>
          <a:lstStyle>
            <a:lvl1pPr algn="l">
              <a:defRPr sz="1400" b="0" i="0" cap="none" baseline="0">
                <a:solidFill>
                  <a:schemeClr val="tx2"/>
                </a:solidFill>
              </a:defRPr>
            </a:lvl1pPr>
          </a:lstStyle>
          <a:p>
            <a:r>
              <a:rPr lang="zh-TW" altLang="en-US"/>
              <a:t>按一下以編輯母片標題樣式</a:t>
            </a:r>
            <a:endParaRPr lang="en-US" dirty="0"/>
          </a:p>
        </p:txBody>
      </p:sp>
      <p:sp>
        <p:nvSpPr>
          <p:cNvPr id="3" name="Picture Placeholder 2"/>
          <p:cNvSpPr>
            <a:spLocks noGrp="1"/>
          </p:cNvSpPr>
          <p:nvPr>
            <p:ph type="pic" idx="1" hasCustomPrompt="1"/>
          </p:nvPr>
        </p:nvSpPr>
        <p:spPr>
          <a:xfrm>
            <a:off x="4657344" y="1085850"/>
            <a:ext cx="3419856" cy="260604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1" fmla="*/ 0 w 3419856"/>
              <a:gd name="connsiteY0-2" fmla="*/ 74450 h 3429000"/>
              <a:gd name="connsiteX1-3" fmla="*/ 21806 w 3419856"/>
              <a:gd name="connsiteY1-4" fmla="*/ 21806 h 3429000"/>
              <a:gd name="connsiteX2-5" fmla="*/ 74450 w 3419856"/>
              <a:gd name="connsiteY2-6" fmla="*/ 0 h 3429000"/>
              <a:gd name="connsiteX3-7" fmla="*/ 3345406 w 3419856"/>
              <a:gd name="connsiteY3-8" fmla="*/ 0 h 3429000"/>
              <a:gd name="connsiteX4-9" fmla="*/ 3398050 w 3419856"/>
              <a:gd name="connsiteY4-10" fmla="*/ 21806 h 3429000"/>
              <a:gd name="connsiteX5-11" fmla="*/ 3419856 w 3419856"/>
              <a:gd name="connsiteY5-12" fmla="*/ 74450 h 3429000"/>
              <a:gd name="connsiteX6-13" fmla="*/ 3419856 w 3419856"/>
              <a:gd name="connsiteY6-14" fmla="*/ 3354550 h 3429000"/>
              <a:gd name="connsiteX7-15" fmla="*/ 3398050 w 3419856"/>
              <a:gd name="connsiteY7-16" fmla="*/ 3407194 h 3429000"/>
              <a:gd name="connsiteX8-17" fmla="*/ 3345406 w 3419856"/>
              <a:gd name="connsiteY8-18" fmla="*/ 3429000 h 3429000"/>
              <a:gd name="connsiteX9-19" fmla="*/ 21806 w 3419856"/>
              <a:gd name="connsiteY9-20" fmla="*/ 3407194 h 3429000"/>
              <a:gd name="connsiteX10-21" fmla="*/ 0 w 3419856"/>
              <a:gd name="connsiteY10-22" fmla="*/ 3354550 h 3429000"/>
              <a:gd name="connsiteX11-23" fmla="*/ 0 w 3419856"/>
              <a:gd name="connsiteY11-24" fmla="*/ 74450 h 3429000"/>
              <a:gd name="connsiteX0-25" fmla="*/ 0 w 3964392"/>
              <a:gd name="connsiteY0-26" fmla="*/ 74450 h 3415968"/>
              <a:gd name="connsiteX1-27" fmla="*/ 21806 w 3964392"/>
              <a:gd name="connsiteY1-28" fmla="*/ 21806 h 3415968"/>
              <a:gd name="connsiteX2-29" fmla="*/ 74450 w 3964392"/>
              <a:gd name="connsiteY2-30" fmla="*/ 0 h 3415968"/>
              <a:gd name="connsiteX3-31" fmla="*/ 3345406 w 3964392"/>
              <a:gd name="connsiteY3-32" fmla="*/ 0 h 3415968"/>
              <a:gd name="connsiteX4-33" fmla="*/ 3398050 w 3964392"/>
              <a:gd name="connsiteY4-34" fmla="*/ 21806 h 3415968"/>
              <a:gd name="connsiteX5-35" fmla="*/ 3419856 w 3964392"/>
              <a:gd name="connsiteY5-36" fmla="*/ 74450 h 3415968"/>
              <a:gd name="connsiteX6-37" fmla="*/ 3419856 w 3964392"/>
              <a:gd name="connsiteY6-38" fmla="*/ 3354550 h 3415968"/>
              <a:gd name="connsiteX7-39" fmla="*/ 3398050 w 3964392"/>
              <a:gd name="connsiteY7-40" fmla="*/ 3407194 h 3415968"/>
              <a:gd name="connsiteX8-41" fmla="*/ 21806 w 3964392"/>
              <a:gd name="connsiteY8-42" fmla="*/ 3407194 h 3415968"/>
              <a:gd name="connsiteX9-43" fmla="*/ 0 w 3964392"/>
              <a:gd name="connsiteY9-44" fmla="*/ 3354550 h 3415968"/>
              <a:gd name="connsiteX10-45" fmla="*/ 0 w 3964392"/>
              <a:gd name="connsiteY10-46" fmla="*/ 74450 h 3415968"/>
              <a:gd name="connsiteX0-47" fmla="*/ 0 w 3964392"/>
              <a:gd name="connsiteY0-48" fmla="*/ 74450 h 3415968"/>
              <a:gd name="connsiteX1-49" fmla="*/ 21806 w 3964392"/>
              <a:gd name="connsiteY1-50" fmla="*/ 21806 h 3415968"/>
              <a:gd name="connsiteX2-51" fmla="*/ 74450 w 3964392"/>
              <a:gd name="connsiteY2-52" fmla="*/ 0 h 3415968"/>
              <a:gd name="connsiteX3-53" fmla="*/ 3345406 w 3964392"/>
              <a:gd name="connsiteY3-54" fmla="*/ 0 h 3415968"/>
              <a:gd name="connsiteX4-55" fmla="*/ 3398050 w 3964392"/>
              <a:gd name="connsiteY4-56" fmla="*/ 21806 h 3415968"/>
              <a:gd name="connsiteX5-57" fmla="*/ 3419856 w 3964392"/>
              <a:gd name="connsiteY5-58" fmla="*/ 74450 h 3415968"/>
              <a:gd name="connsiteX6-59" fmla="*/ 3419856 w 3964392"/>
              <a:gd name="connsiteY6-60" fmla="*/ 3354550 h 3415968"/>
              <a:gd name="connsiteX7-61" fmla="*/ 3398050 w 3964392"/>
              <a:gd name="connsiteY7-62" fmla="*/ 3407194 h 3415968"/>
              <a:gd name="connsiteX8-63" fmla="*/ 21806 w 3964392"/>
              <a:gd name="connsiteY8-64" fmla="*/ 3407194 h 3415968"/>
              <a:gd name="connsiteX9-65" fmla="*/ 0 w 3964392"/>
              <a:gd name="connsiteY9-66" fmla="*/ 3354550 h 3415968"/>
              <a:gd name="connsiteX10-67" fmla="*/ 0 w 3964392"/>
              <a:gd name="connsiteY10-68" fmla="*/ 74450 h 3415968"/>
              <a:gd name="connsiteX0-69" fmla="*/ 0 w 3968026"/>
              <a:gd name="connsiteY0-70" fmla="*/ 74450 h 3910007"/>
              <a:gd name="connsiteX1-71" fmla="*/ 21806 w 3968026"/>
              <a:gd name="connsiteY1-72" fmla="*/ 21806 h 3910007"/>
              <a:gd name="connsiteX2-73" fmla="*/ 74450 w 3968026"/>
              <a:gd name="connsiteY2-74" fmla="*/ 0 h 3910007"/>
              <a:gd name="connsiteX3-75" fmla="*/ 3345406 w 3968026"/>
              <a:gd name="connsiteY3-76" fmla="*/ 0 h 3910007"/>
              <a:gd name="connsiteX4-77" fmla="*/ 3398050 w 3968026"/>
              <a:gd name="connsiteY4-78" fmla="*/ 21806 h 3910007"/>
              <a:gd name="connsiteX5-79" fmla="*/ 3419856 w 3968026"/>
              <a:gd name="connsiteY5-80" fmla="*/ 74450 h 3910007"/>
              <a:gd name="connsiteX6-81" fmla="*/ 3419856 w 3968026"/>
              <a:gd name="connsiteY6-82" fmla="*/ 3354550 h 3910007"/>
              <a:gd name="connsiteX7-83" fmla="*/ 3398050 w 3968026"/>
              <a:gd name="connsiteY7-84" fmla="*/ 3407194 h 3910007"/>
              <a:gd name="connsiteX8-85" fmla="*/ 0 w 3968026"/>
              <a:gd name="connsiteY8-86" fmla="*/ 3354550 h 3910007"/>
              <a:gd name="connsiteX9-87" fmla="*/ 0 w 3968026"/>
              <a:gd name="connsiteY9-88" fmla="*/ 74450 h 3910007"/>
              <a:gd name="connsiteX0-89" fmla="*/ 0 w 3419856"/>
              <a:gd name="connsiteY0-90" fmla="*/ 74450 h 3901233"/>
              <a:gd name="connsiteX1-91" fmla="*/ 21806 w 3419856"/>
              <a:gd name="connsiteY1-92" fmla="*/ 21806 h 3901233"/>
              <a:gd name="connsiteX2-93" fmla="*/ 74450 w 3419856"/>
              <a:gd name="connsiteY2-94" fmla="*/ 0 h 3901233"/>
              <a:gd name="connsiteX3-95" fmla="*/ 3345406 w 3419856"/>
              <a:gd name="connsiteY3-96" fmla="*/ 0 h 3901233"/>
              <a:gd name="connsiteX4-97" fmla="*/ 3398050 w 3419856"/>
              <a:gd name="connsiteY4-98" fmla="*/ 21806 h 3901233"/>
              <a:gd name="connsiteX5-99" fmla="*/ 3419856 w 3419856"/>
              <a:gd name="connsiteY5-100" fmla="*/ 74450 h 3901233"/>
              <a:gd name="connsiteX6-101" fmla="*/ 3419856 w 3419856"/>
              <a:gd name="connsiteY6-102" fmla="*/ 3354550 h 3901233"/>
              <a:gd name="connsiteX7-103" fmla="*/ 0 w 3419856"/>
              <a:gd name="connsiteY7-104" fmla="*/ 3354550 h 3901233"/>
              <a:gd name="connsiteX8-105" fmla="*/ 0 w 3419856"/>
              <a:gd name="connsiteY8-106" fmla="*/ 74450 h 3901233"/>
              <a:gd name="connsiteX0-107" fmla="*/ 0 w 3419856"/>
              <a:gd name="connsiteY0-108" fmla="*/ 74450 h 3354550"/>
              <a:gd name="connsiteX1-109" fmla="*/ 21806 w 3419856"/>
              <a:gd name="connsiteY1-110" fmla="*/ 21806 h 3354550"/>
              <a:gd name="connsiteX2-111" fmla="*/ 74450 w 3419856"/>
              <a:gd name="connsiteY2-112" fmla="*/ 0 h 3354550"/>
              <a:gd name="connsiteX3-113" fmla="*/ 3345406 w 3419856"/>
              <a:gd name="connsiteY3-114" fmla="*/ 0 h 3354550"/>
              <a:gd name="connsiteX4-115" fmla="*/ 3398050 w 3419856"/>
              <a:gd name="connsiteY4-116" fmla="*/ 21806 h 3354550"/>
              <a:gd name="connsiteX5-117" fmla="*/ 3419856 w 3419856"/>
              <a:gd name="connsiteY5-118" fmla="*/ 74450 h 3354550"/>
              <a:gd name="connsiteX6-119" fmla="*/ 3419856 w 3419856"/>
              <a:gd name="connsiteY6-120" fmla="*/ 3354550 h 3354550"/>
              <a:gd name="connsiteX7-121" fmla="*/ 0 w 3419856"/>
              <a:gd name="connsiteY7-122" fmla="*/ 3354550 h 3354550"/>
              <a:gd name="connsiteX8-123" fmla="*/ 0 w 3419856"/>
              <a:gd name="connsiteY8-124" fmla="*/ 74450 h 3354550"/>
            </a:gdLst>
            <a:ahLst/>
            <a:cxnLst>
              <a:cxn ang="0">
                <a:pos x="connsiteX0-107" y="connsiteY0-108"/>
              </a:cxn>
              <a:cxn ang="0">
                <a:pos x="connsiteX1-109" y="connsiteY1-110"/>
              </a:cxn>
              <a:cxn ang="0">
                <a:pos x="connsiteX2-111" y="connsiteY2-112"/>
              </a:cxn>
              <a:cxn ang="0">
                <a:pos x="connsiteX3-113" y="connsiteY3-114"/>
              </a:cxn>
              <a:cxn ang="0">
                <a:pos x="connsiteX4-115" y="connsiteY4-116"/>
              </a:cxn>
              <a:cxn ang="0">
                <a:pos x="connsiteX5-117" y="connsiteY5-118"/>
              </a:cxn>
              <a:cxn ang="0">
                <a:pos x="connsiteX6-119" y="connsiteY6-120"/>
              </a:cxn>
              <a:cxn ang="0">
                <a:pos x="connsiteX7-121" y="connsiteY7-122"/>
              </a:cxn>
              <a:cxn ang="0">
                <a:pos x="connsiteX8-123" y="connsiteY8-124"/>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1500" baseline="0">
                <a:solidFill>
                  <a:schemeClr val="tx1">
                    <a:lumMod val="65000"/>
                  </a:schemeClr>
                </a:solidFill>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zh-TW" altLang="en-US"/>
              <a:t>將圖片拖曳至版面配置區或按一下圖示以新增</a:t>
            </a:r>
            <a:endParaRPr lang="en-US" dirty="0"/>
          </a:p>
        </p:txBody>
      </p:sp>
      <p:sp>
        <p:nvSpPr>
          <p:cNvPr id="4" name="Text Placeholder 3"/>
          <p:cNvSpPr>
            <a:spLocks noGrp="1"/>
          </p:cNvSpPr>
          <p:nvPr>
            <p:ph type="body" sz="half" idx="2" hasCustomPrompt="1"/>
          </p:nvPr>
        </p:nvSpPr>
        <p:spPr>
          <a:xfrm>
            <a:off x="609600" y="1910919"/>
            <a:ext cx="2971800" cy="1803832"/>
          </a:xfrm>
        </p:spPr>
        <p:txBody>
          <a:bodyPr tIns="6858">
            <a:normAutofit/>
          </a:bodyPr>
          <a:lstStyle>
            <a:lvl1pPr marL="0" indent="0">
              <a:buNone/>
              <a:defRPr sz="1100"/>
            </a:lvl1pPr>
            <a:lvl2pPr marL="342803" indent="0">
              <a:buNone/>
              <a:defRPr sz="900"/>
            </a:lvl2pPr>
            <a:lvl3pPr marL="685613" indent="0">
              <a:buNone/>
              <a:defRPr sz="800"/>
            </a:lvl3pPr>
            <a:lvl4pPr marL="1028420" indent="0">
              <a:buNone/>
              <a:defRPr sz="700"/>
            </a:lvl4pPr>
            <a:lvl5pPr marL="1371226" indent="0">
              <a:buNone/>
              <a:defRPr sz="700"/>
            </a:lvl5pPr>
            <a:lvl6pPr marL="1714037" indent="0">
              <a:buNone/>
              <a:defRPr sz="700"/>
            </a:lvl6pPr>
            <a:lvl7pPr marL="2056838" indent="0">
              <a:buNone/>
              <a:defRPr sz="700"/>
            </a:lvl7pPr>
            <a:lvl8pPr marL="2399640" indent="0">
              <a:buNone/>
              <a:defRPr sz="700"/>
            </a:lvl8pPr>
            <a:lvl9pPr marL="2742443" indent="0">
              <a:buNone/>
              <a:defRPr sz="7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34A581E0-D653-4D78-A48F-41D80498BC7E}" type="datetime1">
              <a:rPr lang="en-US" smtClean="0">
                <a:solidFill>
                  <a:prstClr val="white"/>
                </a:solidFill>
              </a:rPr>
              <a:pPr/>
              <a:t>5/16/2018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840762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hasCustomPrompt="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694C003-38E8-486A-9BFD-47E55D87241C}"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545607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05980"/>
            <a:ext cx="2057400" cy="4388644"/>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hasCustomPrompt="1"/>
          </p:nvPr>
        </p:nvSpPr>
        <p:spPr>
          <a:xfrm>
            <a:off x="457200" y="205980"/>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059EAA3-934B-41DB-B3B1-806F4BE5CC37}"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197874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457200" y="0"/>
            <a:ext cx="8229600" cy="857250"/>
          </a:xfrm>
        </p:spPr>
        <p:txBody>
          <a:bodyPr/>
          <a:lstStyle/>
          <a:p>
            <a:r>
              <a:rPr lang="zh-TW" altLang="en-US"/>
              <a:t>按一下以編輯母片標題樣式</a:t>
            </a:r>
          </a:p>
        </p:txBody>
      </p:sp>
      <p:sp>
        <p:nvSpPr>
          <p:cNvPr id="3" name="表格版面配置區 2"/>
          <p:cNvSpPr>
            <a:spLocks noGrp="1"/>
          </p:cNvSpPr>
          <p:nvPr>
            <p:ph type="tbl" idx="1"/>
          </p:nvPr>
        </p:nvSpPr>
        <p:spPr>
          <a:xfrm>
            <a:off x="457200" y="971551"/>
            <a:ext cx="8229600" cy="3394472"/>
          </a:xfrm>
        </p:spPr>
        <p:txBody>
          <a:bodyPr/>
          <a:lstStyle/>
          <a:p>
            <a:pPr lvl="0"/>
            <a:endParaRPr lang="zh-TW" altLang="en-US" noProof="0"/>
          </a:p>
        </p:txBody>
      </p:sp>
      <p:sp>
        <p:nvSpPr>
          <p:cNvPr id="4" name="Date Placeholder 3"/>
          <p:cNvSpPr>
            <a:spLocks noGrp="1"/>
          </p:cNvSpPr>
          <p:nvPr>
            <p:ph type="dt" sz="half" idx="10"/>
          </p:nvPr>
        </p:nvSpPr>
        <p:spPr/>
        <p:txBody>
          <a:bodyPr/>
          <a:lstStyle>
            <a:lvl1pPr>
              <a:defRPr/>
            </a:lvl1pPr>
          </a:lstStyle>
          <a:p>
            <a:pPr>
              <a:defRPr/>
            </a:pPr>
            <a:endParaRPr lang="en-US" altLang="zh-TW">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TW">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EB99748B-8F4B-432B-922E-02C1C9D575EE}" type="slidenum">
              <a:rPr lang="en-US" altLang="zh-TW">
                <a:solidFill>
                  <a:prstClr val="white"/>
                </a:solidFill>
              </a:rPr>
              <a:pPr>
                <a:defRPr/>
              </a:pPr>
              <a:t>‹#›</a:t>
            </a:fld>
            <a:endParaRPr lang="en-US" altLang="zh-TW">
              <a:solidFill>
                <a:prstClr val="white"/>
              </a:solidFill>
            </a:endParaRPr>
          </a:p>
        </p:txBody>
      </p:sp>
    </p:spTree>
    <p:extLst>
      <p:ext uri="{BB962C8B-B14F-4D97-AF65-F5344CB8AC3E}">
        <p14:creationId xmlns:p14="http://schemas.microsoft.com/office/powerpoint/2010/main" val="29676664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3348022"/>
            <a:ext cx="6858000" cy="1231118"/>
          </a:xfrm>
        </p:spPr>
        <p:txBody>
          <a:bodyPr wrap="none" anchor="t">
            <a:normAutofit/>
          </a:bodyPr>
          <a:lstStyle>
            <a:lvl1pPr algn="r">
              <a:defRPr sz="5400" b="0" spc="-169">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2770795"/>
            <a:ext cx="6858000" cy="565519"/>
          </a:xfrm>
        </p:spPr>
        <p:txBody>
          <a:bodyPr anchor="b">
            <a:normAutofit/>
          </a:bodyPr>
          <a:lstStyle>
            <a:lvl1pPr marL="0" indent="0" algn="r">
              <a:buNone/>
              <a:defRPr sz="18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257102" indent="0" algn="ctr">
              <a:buNone/>
              <a:defRPr sz="1100"/>
            </a:lvl2pPr>
            <a:lvl3pPr marL="514205" indent="0" algn="ctr">
              <a:buNone/>
              <a:defRPr sz="1000"/>
            </a:lvl3pPr>
            <a:lvl4pPr marL="771297" indent="0" algn="ctr">
              <a:buNone/>
              <a:defRPr sz="900"/>
            </a:lvl4pPr>
            <a:lvl5pPr marL="1028394" indent="0" algn="ctr">
              <a:buNone/>
              <a:defRPr sz="900"/>
            </a:lvl5pPr>
            <a:lvl6pPr marL="1285491" indent="0" algn="ctr">
              <a:buNone/>
              <a:defRPr sz="900"/>
            </a:lvl6pPr>
            <a:lvl7pPr marL="1542584" indent="0" algn="ctr">
              <a:buNone/>
              <a:defRPr sz="900"/>
            </a:lvl7pPr>
            <a:lvl8pPr marL="1799685" indent="0" algn="ctr">
              <a:buNone/>
              <a:defRPr sz="900"/>
            </a:lvl8pPr>
            <a:lvl9pPr marL="2056787" indent="0" algn="ctr">
              <a:buNone/>
              <a:defRPr sz="9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9199568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9482364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3348022"/>
            <a:ext cx="6858000" cy="1231118"/>
          </a:xfrm>
        </p:spPr>
        <p:txBody>
          <a:bodyPr wrap="none" anchor="t">
            <a:normAutofit/>
          </a:bodyPr>
          <a:lstStyle>
            <a:lvl1pPr algn="l">
              <a:defRPr sz="5400" b="0" spc="-169">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2770259"/>
            <a:ext cx="6858000" cy="565519"/>
          </a:xfrm>
        </p:spPr>
        <p:txBody>
          <a:bodyPr anchor="b">
            <a:normAutofit/>
          </a:bodyPr>
          <a:lstStyle>
            <a:lvl1pPr marL="0" indent="0" algn="l">
              <a:buNone/>
              <a:defRPr sz="18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257102" indent="0" algn="ctr">
              <a:buNone/>
              <a:defRPr sz="1100"/>
            </a:lvl2pPr>
            <a:lvl3pPr marL="514205" indent="0" algn="ctr">
              <a:buNone/>
              <a:defRPr sz="1000"/>
            </a:lvl3pPr>
            <a:lvl4pPr marL="771297" indent="0" algn="ctr">
              <a:buNone/>
              <a:defRPr sz="900"/>
            </a:lvl4pPr>
            <a:lvl5pPr marL="1028394" indent="0" algn="ctr">
              <a:buNone/>
              <a:defRPr sz="900"/>
            </a:lvl5pPr>
            <a:lvl6pPr marL="1285491" indent="0" algn="ctr">
              <a:buNone/>
              <a:defRPr sz="900"/>
            </a:lvl6pPr>
            <a:lvl7pPr marL="1542584" indent="0" algn="ctr">
              <a:buNone/>
              <a:defRPr sz="900"/>
            </a:lvl7pPr>
            <a:lvl8pPr marL="1799685" indent="0" algn="ctr">
              <a:buNone/>
              <a:defRPr sz="900"/>
            </a:lvl8pPr>
            <a:lvl9pPr marL="2056787"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2045045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369219"/>
            <a:ext cx="376891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369219"/>
            <a:ext cx="377547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628738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7EA148-13D2-4C48-94FD-97C50AD45A5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7C45142-1DA3-4743-BFA4-402577DACA1B}"/>
              </a:ext>
            </a:extLst>
          </p:cNvPr>
          <p:cNvSpPr>
            <a:spLocks noGrp="1"/>
          </p:cNvSpPr>
          <p:nvPr>
            <p:ph type="body" idx="1"/>
          </p:nvPr>
        </p:nvSpPr>
        <p:spPr>
          <a:xfrm>
            <a:off x="629842" y="1260872"/>
            <a:ext cx="3868340" cy="617934"/>
          </a:xfrm>
        </p:spPr>
        <p:txBody>
          <a:bodyPr anchor="b"/>
          <a:lstStyle>
            <a:lvl1pPr marL="0" indent="0">
              <a:buNone/>
              <a:defRPr sz="1800" b="1"/>
            </a:lvl1pPr>
            <a:lvl2pPr marL="342605" indent="0">
              <a:buNone/>
              <a:defRPr sz="1500" b="1"/>
            </a:lvl2pPr>
            <a:lvl3pPr marL="685239" indent="0">
              <a:buNone/>
              <a:defRPr sz="1400" b="1"/>
            </a:lvl3pPr>
            <a:lvl4pPr marL="1027859" indent="0">
              <a:buNone/>
              <a:defRPr sz="1200" b="1"/>
            </a:lvl4pPr>
            <a:lvl5pPr marL="1370478" indent="0">
              <a:buNone/>
              <a:defRPr sz="1200" b="1"/>
            </a:lvl5pPr>
            <a:lvl6pPr marL="1713113" indent="0">
              <a:buNone/>
              <a:defRPr sz="1200" b="1"/>
            </a:lvl6pPr>
            <a:lvl7pPr marL="2055716" indent="0">
              <a:buNone/>
              <a:defRPr sz="1200" b="1"/>
            </a:lvl7pPr>
            <a:lvl8pPr marL="2398320" indent="0">
              <a:buNone/>
              <a:defRPr sz="1200" b="1"/>
            </a:lvl8pPr>
            <a:lvl9pPr marL="2740925"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5C23EA32-E866-7940-9B54-15F87F749219}"/>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62881F2-BE0E-9240-B060-6F8F3D3CF107}"/>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605" indent="0">
              <a:buNone/>
              <a:defRPr sz="1500" b="1"/>
            </a:lvl2pPr>
            <a:lvl3pPr marL="685239" indent="0">
              <a:buNone/>
              <a:defRPr sz="1400" b="1"/>
            </a:lvl3pPr>
            <a:lvl4pPr marL="1027859" indent="0">
              <a:buNone/>
              <a:defRPr sz="1200" b="1"/>
            </a:lvl4pPr>
            <a:lvl5pPr marL="1370478" indent="0">
              <a:buNone/>
              <a:defRPr sz="1200" b="1"/>
            </a:lvl5pPr>
            <a:lvl6pPr marL="1713113" indent="0">
              <a:buNone/>
              <a:defRPr sz="1200" b="1"/>
            </a:lvl6pPr>
            <a:lvl7pPr marL="2055716" indent="0">
              <a:buNone/>
              <a:defRPr sz="1200" b="1"/>
            </a:lvl7pPr>
            <a:lvl8pPr marL="2398320" indent="0">
              <a:buNone/>
              <a:defRPr sz="1200" b="1"/>
            </a:lvl8pPr>
            <a:lvl9pPr marL="2740925"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FE6E84E5-DBE8-C945-AF46-833A6B944E3B}"/>
              </a:ext>
            </a:extLst>
          </p:cNvPr>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4054D52-8C1F-734B-8CC6-1FE0994F629F}"/>
              </a:ext>
            </a:extLst>
          </p:cNvPr>
          <p:cNvSpPr>
            <a:spLocks noGrp="1"/>
          </p:cNvSpPr>
          <p:nvPr>
            <p:ph type="dt" sz="half" idx="10"/>
          </p:nvPr>
        </p:nvSpPr>
        <p:spPr/>
        <p:txBody>
          <a:bodyPr/>
          <a:lstStyle/>
          <a:p>
            <a:fld id="{51B686C5-55DE-2F4C-A935-CCA60058E4E2}"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0728D3F1-CD84-A747-A187-B3BCFC162F7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293F10C-EABA-8841-96CD-C089BB67BD9E}"/>
              </a:ext>
            </a:extLst>
          </p:cNvPr>
          <p:cNvSpPr>
            <a:spLocks noGrp="1"/>
          </p:cNvSpPr>
          <p:nvPr>
            <p:ph type="sldNum" sz="quarter" idx="12"/>
          </p:nvPr>
        </p:nvSpPr>
        <p:spPr/>
        <p:txBody>
          <a:bodyPr/>
          <a:lstStyle/>
          <a:p>
            <a:fld id="{E65E0F8C-28DA-CF45-AB4B-7772297CF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96944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260872"/>
            <a:ext cx="3768912" cy="617934"/>
          </a:xfrm>
        </p:spPr>
        <p:txBody>
          <a:bodyPr anchor="b"/>
          <a:lstStyle>
            <a:lvl1pPr marL="0" indent="0">
              <a:buNone/>
              <a:defRPr sz="1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257102" indent="0">
              <a:buNone/>
              <a:defRPr sz="1100" b="1"/>
            </a:lvl2pPr>
            <a:lvl3pPr marL="514205" indent="0">
              <a:buNone/>
              <a:defRPr sz="1000" b="1"/>
            </a:lvl3pPr>
            <a:lvl4pPr marL="771297" indent="0">
              <a:buNone/>
              <a:defRPr sz="900" b="1"/>
            </a:lvl4pPr>
            <a:lvl5pPr marL="1028394" indent="0">
              <a:buNone/>
              <a:defRPr sz="900" b="1"/>
            </a:lvl5pPr>
            <a:lvl6pPr marL="1285491" indent="0">
              <a:buNone/>
              <a:defRPr sz="900" b="1"/>
            </a:lvl6pPr>
            <a:lvl7pPr marL="1542584" indent="0">
              <a:buNone/>
              <a:defRPr sz="900" b="1"/>
            </a:lvl7pPr>
            <a:lvl8pPr marL="1799685" indent="0">
              <a:buNone/>
              <a:defRPr sz="900" b="1"/>
            </a:lvl8pPr>
            <a:lvl9pPr marL="2056787" indent="0">
              <a:buNone/>
              <a:defRPr sz="900" b="1"/>
            </a:lvl9pPr>
          </a:lstStyle>
          <a:p>
            <a:pPr lvl="0"/>
            <a:r>
              <a:rPr lang="en-US"/>
              <a:t>Click to edit Master text styles</a:t>
            </a:r>
          </a:p>
        </p:txBody>
      </p:sp>
      <p:sp>
        <p:nvSpPr>
          <p:cNvPr id="4" name="Content Placeholder 3"/>
          <p:cNvSpPr>
            <a:spLocks noGrp="1"/>
          </p:cNvSpPr>
          <p:nvPr>
            <p:ph sz="half" idx="2"/>
          </p:nvPr>
        </p:nvSpPr>
        <p:spPr>
          <a:xfrm>
            <a:off x="840000" y="1878806"/>
            <a:ext cx="3768912"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2" y="1260872"/>
            <a:ext cx="3776661" cy="617934"/>
          </a:xfrm>
        </p:spPr>
        <p:txBody>
          <a:bodyPr vert="horz" lIns="68562" tIns="34289" rIns="68562" bIns="34289" rtlCol="0" anchor="b">
            <a:normAutofit/>
          </a:bodyPr>
          <a:lstStyle>
            <a:lvl1pPr>
              <a:buNone/>
              <a:defRPr lang="en-US" sz="1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2" y="1878806"/>
            <a:ext cx="377666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7399565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5757461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9454799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3887391" y="740583"/>
            <a:ext cx="4629150" cy="3655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13" y="1543052"/>
            <a:ext cx="2739019" cy="2858691"/>
          </a:xfrm>
        </p:spPr>
        <p:txBody>
          <a:bodyPr/>
          <a:lstStyle>
            <a:lvl1pPr marL="0" indent="0">
              <a:buNone/>
              <a:defRPr sz="9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257102" indent="0">
              <a:buNone/>
              <a:defRPr sz="800"/>
            </a:lvl2pPr>
            <a:lvl3pPr marL="514205" indent="0">
              <a:buNone/>
              <a:defRPr sz="700"/>
            </a:lvl3pPr>
            <a:lvl4pPr marL="771297" indent="0">
              <a:buNone/>
              <a:defRPr sz="600"/>
            </a:lvl4pPr>
            <a:lvl5pPr marL="1028394" indent="0">
              <a:buNone/>
              <a:defRPr sz="600"/>
            </a:lvl5pPr>
            <a:lvl6pPr marL="1285491" indent="0">
              <a:buNone/>
              <a:defRPr sz="600"/>
            </a:lvl6pPr>
            <a:lvl7pPr marL="1542584" indent="0">
              <a:buNone/>
              <a:defRPr sz="600"/>
            </a:lvl7pPr>
            <a:lvl8pPr marL="1799685" indent="0">
              <a:buNone/>
              <a:defRPr sz="600"/>
            </a:lvl8pPr>
            <a:lvl9pPr marL="2056787"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5604439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83"/>
            <a:ext cx="4629150" cy="3655219"/>
          </a:xfrm>
        </p:spPr>
        <p:txBody>
          <a:bodyPr anchor="t"/>
          <a:lstStyle>
            <a:lvl1pPr marL="0" indent="0">
              <a:buNone/>
              <a:defRPr sz="1800"/>
            </a:lvl1pPr>
            <a:lvl2pPr marL="257102" indent="0">
              <a:buNone/>
              <a:defRPr sz="1600"/>
            </a:lvl2pPr>
            <a:lvl3pPr marL="514205" indent="0">
              <a:buNone/>
              <a:defRPr sz="1400"/>
            </a:lvl3pPr>
            <a:lvl4pPr marL="771297" indent="0">
              <a:buNone/>
              <a:defRPr sz="1100"/>
            </a:lvl4pPr>
            <a:lvl5pPr marL="1028394" indent="0">
              <a:buNone/>
              <a:defRPr sz="1100"/>
            </a:lvl5pPr>
            <a:lvl6pPr marL="1285491" indent="0">
              <a:buNone/>
              <a:defRPr sz="1100"/>
            </a:lvl6pPr>
            <a:lvl7pPr marL="1542584" indent="0">
              <a:buNone/>
              <a:defRPr sz="1100"/>
            </a:lvl7pPr>
            <a:lvl8pPr marL="1799685" indent="0">
              <a:buNone/>
              <a:defRPr sz="1100"/>
            </a:lvl8pPr>
            <a:lvl9pPr marL="2056787" indent="0">
              <a:buNone/>
              <a:defRPr sz="11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40013" y="1543052"/>
            <a:ext cx="2739019" cy="2858691"/>
          </a:xfrm>
        </p:spPr>
        <p:txBody>
          <a:bodyPr/>
          <a:lstStyle>
            <a:lvl1pPr marL="0" indent="0">
              <a:buNone/>
              <a:defRPr sz="9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257102" indent="0">
              <a:buNone/>
              <a:defRPr sz="800"/>
            </a:lvl2pPr>
            <a:lvl3pPr marL="514205" indent="0">
              <a:buNone/>
              <a:defRPr sz="700"/>
            </a:lvl3pPr>
            <a:lvl4pPr marL="771297" indent="0">
              <a:buNone/>
              <a:defRPr sz="600"/>
            </a:lvl4pPr>
            <a:lvl5pPr marL="1028394" indent="0">
              <a:buNone/>
              <a:defRPr sz="600"/>
            </a:lvl5pPr>
            <a:lvl6pPr marL="1285491" indent="0">
              <a:buNone/>
              <a:defRPr sz="600"/>
            </a:lvl6pPr>
            <a:lvl7pPr marL="1542584" indent="0">
              <a:buNone/>
              <a:defRPr sz="600"/>
            </a:lvl7pPr>
            <a:lvl8pPr marL="1799685" indent="0">
              <a:buNone/>
              <a:defRPr sz="600"/>
            </a:lvl8pPr>
            <a:lvl9pPr marL="2056787"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2654535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275374"/>
            <a:ext cx="7886700" cy="614516"/>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740583"/>
            <a:ext cx="7886700" cy="2534801"/>
          </a:xfrm>
        </p:spPr>
        <p:txBody>
          <a:bodyPr anchor="t"/>
          <a:lstStyle>
            <a:lvl1pPr marL="0" indent="0">
              <a:buNone/>
              <a:defRPr sz="1800"/>
            </a:lvl1pPr>
            <a:lvl2pPr marL="257102" indent="0">
              <a:buNone/>
              <a:defRPr sz="1600"/>
            </a:lvl2pPr>
            <a:lvl3pPr marL="514205" indent="0">
              <a:buNone/>
              <a:defRPr sz="1400"/>
            </a:lvl3pPr>
            <a:lvl4pPr marL="771297" indent="0">
              <a:buNone/>
              <a:defRPr sz="1100"/>
            </a:lvl4pPr>
            <a:lvl5pPr marL="1028394" indent="0">
              <a:buNone/>
              <a:defRPr sz="1100"/>
            </a:lvl5pPr>
            <a:lvl6pPr marL="1285491" indent="0">
              <a:buNone/>
              <a:defRPr sz="1100"/>
            </a:lvl6pPr>
            <a:lvl7pPr marL="1542584" indent="0">
              <a:buNone/>
              <a:defRPr sz="1100"/>
            </a:lvl7pPr>
            <a:lvl8pPr marL="1799685" indent="0">
              <a:buNone/>
              <a:defRPr sz="1100"/>
            </a:lvl8pPr>
            <a:lvl9pPr marL="2056787" indent="0">
              <a:buNone/>
              <a:defRPr sz="11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3" y="3889887"/>
            <a:ext cx="7885509" cy="511854"/>
          </a:xfrm>
        </p:spPr>
        <p:txBody>
          <a:bodyPr/>
          <a:lstStyle>
            <a:lvl1pPr marL="0" indent="0">
              <a:buNone/>
              <a:defRPr sz="9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257102" indent="0">
              <a:buNone/>
              <a:defRPr sz="800"/>
            </a:lvl2pPr>
            <a:lvl3pPr marL="514205" indent="0">
              <a:buNone/>
              <a:defRPr sz="700"/>
            </a:lvl3pPr>
            <a:lvl4pPr marL="771297" indent="0">
              <a:buNone/>
              <a:defRPr sz="600"/>
            </a:lvl4pPr>
            <a:lvl5pPr marL="1028394" indent="0">
              <a:buNone/>
              <a:defRPr sz="600"/>
            </a:lvl5pPr>
            <a:lvl6pPr marL="1285491" indent="0">
              <a:buNone/>
              <a:defRPr sz="600"/>
            </a:lvl6pPr>
            <a:lvl7pPr marL="1542584" indent="0">
              <a:buNone/>
              <a:defRPr sz="600"/>
            </a:lvl7pPr>
            <a:lvl8pPr marL="1799685" indent="0">
              <a:buNone/>
              <a:defRPr sz="600"/>
            </a:lvl8pPr>
            <a:lvl9pPr marL="2056787"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90213463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2650758"/>
          </a:xfrm>
        </p:spPr>
        <p:txBody>
          <a:bodyPr anchor="ctr"/>
          <a:lstStyle>
            <a:lvl1pPr>
              <a:defRPr sz="1800"/>
            </a:lvl1pPr>
          </a:lstStyle>
          <a:p>
            <a:r>
              <a:rPr lang="en-US"/>
              <a:t>Click to edit Master title style</a:t>
            </a:r>
            <a:endParaRPr lang="en-US" dirty="0"/>
          </a:p>
        </p:txBody>
      </p:sp>
      <p:sp>
        <p:nvSpPr>
          <p:cNvPr id="4" name="Text Placeholder 3"/>
          <p:cNvSpPr>
            <a:spLocks noGrp="1"/>
          </p:cNvSpPr>
          <p:nvPr>
            <p:ph type="body" sz="half" idx="2"/>
          </p:nvPr>
        </p:nvSpPr>
        <p:spPr>
          <a:xfrm>
            <a:off x="629843" y="3367051"/>
            <a:ext cx="7885509" cy="1126370"/>
          </a:xfrm>
        </p:spPr>
        <p:txBody>
          <a:bodyPr anchor="ctr"/>
          <a:lstStyle>
            <a:lvl1pPr marL="0" indent="0">
              <a:buNone/>
              <a:defRPr sz="900"/>
            </a:lvl1pPr>
            <a:lvl2pPr marL="257102" indent="0">
              <a:buNone/>
              <a:defRPr sz="800"/>
            </a:lvl2pPr>
            <a:lvl3pPr marL="514205" indent="0">
              <a:buNone/>
              <a:defRPr sz="700"/>
            </a:lvl3pPr>
            <a:lvl4pPr marL="771297" indent="0">
              <a:buNone/>
              <a:defRPr sz="600"/>
            </a:lvl4pPr>
            <a:lvl5pPr marL="1028394" indent="0">
              <a:buNone/>
              <a:defRPr sz="600"/>
            </a:lvl5pPr>
            <a:lvl6pPr marL="1285491" indent="0">
              <a:buNone/>
              <a:defRPr sz="600"/>
            </a:lvl6pPr>
            <a:lvl7pPr marL="1542584" indent="0">
              <a:buNone/>
              <a:defRPr sz="600"/>
            </a:lvl7pPr>
            <a:lvl8pPr marL="1799685" indent="0">
              <a:buNone/>
              <a:defRPr sz="600"/>
            </a:lvl8pPr>
            <a:lvl9pPr marL="2056787"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09107785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273844"/>
            <a:ext cx="6977064" cy="2244678"/>
          </a:xfrm>
        </p:spPr>
        <p:txBody>
          <a:bodyPr anchor="ctr"/>
          <a:lstStyle>
            <a:lvl1pPr>
              <a:defRPr sz="25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524168"/>
            <a:ext cx="6564224" cy="411726"/>
          </a:xfrm>
        </p:spPr>
        <p:txBody>
          <a:bodyPr anchor="t">
            <a:normAutofit/>
          </a:bodyPr>
          <a:lstStyle>
            <a:lvl1pPr marL="0" indent="0">
              <a:buNone/>
              <a:defRPr sz="800"/>
            </a:lvl1pPr>
            <a:lvl2pPr marL="257102" indent="0">
              <a:buNone/>
              <a:defRPr sz="800"/>
            </a:lvl2pPr>
            <a:lvl3pPr marL="514205" indent="0">
              <a:buNone/>
              <a:defRPr sz="700"/>
            </a:lvl3pPr>
            <a:lvl4pPr marL="771297" indent="0">
              <a:buNone/>
              <a:defRPr sz="600"/>
            </a:lvl4pPr>
            <a:lvl5pPr marL="1028394" indent="0">
              <a:buNone/>
              <a:defRPr sz="600"/>
            </a:lvl5pPr>
            <a:lvl6pPr marL="1285491" indent="0">
              <a:buNone/>
              <a:defRPr sz="600"/>
            </a:lvl6pPr>
            <a:lvl7pPr marL="1542584" indent="0">
              <a:buNone/>
              <a:defRPr sz="600"/>
            </a:lvl7pPr>
            <a:lvl8pPr marL="1799685" indent="0">
              <a:buNone/>
              <a:defRPr sz="600"/>
            </a:lvl8pPr>
            <a:lvl9pPr marL="2056787" indent="0">
              <a:buNone/>
              <a:defRPr sz="600"/>
            </a:lvl9pPr>
          </a:lstStyle>
          <a:p>
            <a:pPr lvl="0"/>
            <a:r>
              <a:rPr lang="en-US"/>
              <a:t>Click to edit Master text styles</a:t>
            </a:r>
          </a:p>
        </p:txBody>
      </p:sp>
      <p:sp>
        <p:nvSpPr>
          <p:cNvPr id="4" name="Text Placeholder 3"/>
          <p:cNvSpPr>
            <a:spLocks noGrp="1"/>
          </p:cNvSpPr>
          <p:nvPr>
            <p:ph type="body" sz="half" idx="2"/>
          </p:nvPr>
        </p:nvSpPr>
        <p:spPr>
          <a:xfrm>
            <a:off x="628650" y="3376297"/>
            <a:ext cx="7884318" cy="1117122"/>
          </a:xfrm>
        </p:spPr>
        <p:txBody>
          <a:bodyPr anchor="ctr">
            <a:normAutofit/>
          </a:bodyPr>
          <a:lstStyle>
            <a:lvl1pPr marL="0" indent="0">
              <a:buNone/>
              <a:defRPr sz="900"/>
            </a:lvl1pPr>
            <a:lvl2pPr marL="257102" indent="0">
              <a:buNone/>
              <a:defRPr sz="800"/>
            </a:lvl2pPr>
            <a:lvl3pPr marL="514205" indent="0">
              <a:buNone/>
              <a:defRPr sz="700"/>
            </a:lvl3pPr>
            <a:lvl4pPr marL="771297" indent="0">
              <a:buNone/>
              <a:defRPr sz="600"/>
            </a:lvl4pPr>
            <a:lvl5pPr marL="1028394" indent="0">
              <a:buNone/>
              <a:defRPr sz="600"/>
            </a:lvl5pPr>
            <a:lvl6pPr marL="1285491" indent="0">
              <a:buNone/>
              <a:defRPr sz="600"/>
            </a:lvl6pPr>
            <a:lvl7pPr marL="1542584" indent="0">
              <a:buNone/>
              <a:defRPr sz="600"/>
            </a:lvl7pPr>
            <a:lvl8pPr marL="1799685" indent="0">
              <a:buNone/>
              <a:defRPr sz="600"/>
            </a:lvl8pPr>
            <a:lvl9pPr marL="2056787"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9" name="TextBox 8"/>
          <p:cNvSpPr txBox="1"/>
          <p:nvPr/>
        </p:nvSpPr>
        <p:spPr>
          <a:xfrm>
            <a:off x="833283" y="590118"/>
            <a:ext cx="457200" cy="438582"/>
          </a:xfrm>
          <a:prstGeom prst="rect">
            <a:avLst/>
          </a:prstGeom>
        </p:spPr>
        <p:txBody>
          <a:bodyPr vert="horz" lIns="51423" tIns="25718" rIns="51423" bIns="2571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685596"/>
            <a:r>
              <a:rPr lang="en-US" sz="4500" dirty="0">
                <a:solidFill>
                  <a:prstClr val="white"/>
                </a:solidFill>
                <a:effectLst/>
              </a:rPr>
              <a:t>“</a:t>
            </a:r>
          </a:p>
        </p:txBody>
      </p:sp>
      <p:sp>
        <p:nvSpPr>
          <p:cNvPr id="10" name="TextBox 9"/>
          <p:cNvSpPr txBox="1"/>
          <p:nvPr/>
        </p:nvSpPr>
        <p:spPr>
          <a:xfrm>
            <a:off x="7828359" y="2057400"/>
            <a:ext cx="457200" cy="438582"/>
          </a:xfrm>
          <a:prstGeom prst="rect">
            <a:avLst/>
          </a:prstGeom>
        </p:spPr>
        <p:txBody>
          <a:bodyPr vert="horz" lIns="51423" tIns="25718" rIns="51423" bIns="2571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685596"/>
            <a:r>
              <a:rPr lang="en-US" sz="4500" dirty="0">
                <a:solidFill>
                  <a:prstClr val="white"/>
                </a:solidFill>
                <a:effectLst/>
              </a:rPr>
              <a:t>”</a:t>
            </a:r>
          </a:p>
        </p:txBody>
      </p:sp>
    </p:spTree>
    <p:extLst>
      <p:ext uri="{BB962C8B-B14F-4D97-AF65-F5344CB8AC3E}">
        <p14:creationId xmlns:p14="http://schemas.microsoft.com/office/powerpoint/2010/main" val="9964813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1745227"/>
            <a:ext cx="7886700" cy="1883876"/>
          </a:xfrm>
        </p:spPr>
        <p:txBody>
          <a:bodyPr anchor="b">
            <a:normAutofit/>
          </a:bodyPr>
          <a:lstStyle>
            <a:lvl1pPr>
              <a:defRPr sz="3000"/>
            </a:lvl1pPr>
          </a:lstStyle>
          <a:p>
            <a:r>
              <a:rPr lang="en-US"/>
              <a:t>Click to edit Master title style</a:t>
            </a:r>
            <a:endParaRPr lang="en-US" dirty="0"/>
          </a:p>
        </p:txBody>
      </p:sp>
      <p:sp>
        <p:nvSpPr>
          <p:cNvPr id="4" name="Text Placeholder 3"/>
          <p:cNvSpPr>
            <a:spLocks noGrp="1"/>
          </p:cNvSpPr>
          <p:nvPr>
            <p:ph type="body" sz="half" idx="2"/>
          </p:nvPr>
        </p:nvSpPr>
        <p:spPr>
          <a:xfrm>
            <a:off x="629843" y="3637937"/>
            <a:ext cx="7885509" cy="855483"/>
          </a:xfrm>
        </p:spPr>
        <p:txBody>
          <a:bodyPr anchor="t"/>
          <a:lstStyle>
            <a:lvl1pPr marL="0" indent="0">
              <a:buNone/>
              <a:defRPr sz="900"/>
            </a:lvl1pPr>
            <a:lvl2pPr marL="257102" indent="0">
              <a:buNone/>
              <a:defRPr sz="800"/>
            </a:lvl2pPr>
            <a:lvl3pPr marL="514205" indent="0">
              <a:buNone/>
              <a:defRPr sz="700"/>
            </a:lvl3pPr>
            <a:lvl4pPr marL="771297" indent="0">
              <a:buNone/>
              <a:defRPr sz="600"/>
            </a:lvl4pPr>
            <a:lvl5pPr marL="1028394" indent="0">
              <a:buNone/>
              <a:defRPr sz="600"/>
            </a:lvl5pPr>
            <a:lvl6pPr marL="1285491" indent="0">
              <a:buNone/>
              <a:defRPr sz="600"/>
            </a:lvl6pPr>
            <a:lvl7pPr marL="1542584" indent="0">
              <a:buNone/>
              <a:defRPr sz="600"/>
            </a:lvl7pPr>
            <a:lvl8pPr marL="1799685" indent="0">
              <a:buNone/>
              <a:defRPr sz="600"/>
            </a:lvl8pPr>
            <a:lvl9pPr marL="2056787"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2562577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273847"/>
            <a:ext cx="7886700" cy="994172"/>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414474"/>
            <a:ext cx="2210150" cy="432197"/>
          </a:xfrm>
        </p:spPr>
        <p:txBody>
          <a:bodyPr anchor="b">
            <a:noAutofit/>
          </a:bodyPr>
          <a:lstStyle>
            <a:lvl1pPr marL="0" indent="0">
              <a:buNone/>
              <a:defRPr sz="1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257102" indent="0">
              <a:buNone/>
              <a:defRPr sz="1100" b="1"/>
            </a:lvl2pPr>
            <a:lvl3pPr marL="514205" indent="0">
              <a:buNone/>
              <a:defRPr sz="1000" b="1"/>
            </a:lvl3pPr>
            <a:lvl4pPr marL="771297" indent="0">
              <a:buNone/>
              <a:defRPr sz="900" b="1"/>
            </a:lvl4pPr>
            <a:lvl5pPr marL="1028394" indent="0">
              <a:buNone/>
              <a:defRPr sz="900" b="1"/>
            </a:lvl5pPr>
            <a:lvl6pPr marL="1285491" indent="0">
              <a:buNone/>
              <a:defRPr sz="900" b="1"/>
            </a:lvl6pPr>
            <a:lvl7pPr marL="1542584" indent="0">
              <a:buNone/>
              <a:defRPr sz="900" b="1"/>
            </a:lvl7pPr>
            <a:lvl8pPr marL="1799685" indent="0">
              <a:buNone/>
              <a:defRPr sz="900" b="1"/>
            </a:lvl8pPr>
            <a:lvl9pPr marL="2056787" indent="0">
              <a:buNone/>
              <a:defRPr sz="900" b="1"/>
            </a:lvl9pPr>
          </a:lstStyle>
          <a:p>
            <a:pPr lvl="0"/>
            <a:r>
              <a:rPr lang="en-US"/>
              <a:t>Click to edit Master text styles</a:t>
            </a:r>
          </a:p>
        </p:txBody>
      </p:sp>
      <p:sp>
        <p:nvSpPr>
          <p:cNvPr id="8" name="Text Placeholder 3"/>
          <p:cNvSpPr>
            <a:spLocks noGrp="1"/>
          </p:cNvSpPr>
          <p:nvPr>
            <p:ph type="body" sz="half" idx="15"/>
          </p:nvPr>
        </p:nvSpPr>
        <p:spPr>
          <a:xfrm>
            <a:off x="1017611" y="1928812"/>
            <a:ext cx="2195513" cy="2692004"/>
          </a:xfrm>
        </p:spPr>
        <p:txBody>
          <a:bodyPr anchor="t">
            <a:normAutofit/>
          </a:bodyPr>
          <a:lstStyle>
            <a:lvl1pPr marL="0" indent="0">
              <a:buNone/>
              <a:defRPr sz="800"/>
            </a:lvl1pPr>
            <a:lvl2pPr marL="257102" indent="0">
              <a:buNone/>
              <a:defRPr sz="700"/>
            </a:lvl2pPr>
            <a:lvl3pPr marL="514205" indent="0">
              <a:buNone/>
              <a:defRPr sz="600"/>
            </a:lvl3pPr>
            <a:lvl4pPr marL="771297" indent="0">
              <a:buNone/>
              <a:defRPr sz="500"/>
            </a:lvl4pPr>
            <a:lvl5pPr marL="1028394" indent="0">
              <a:buNone/>
              <a:defRPr sz="500"/>
            </a:lvl5pPr>
            <a:lvl6pPr marL="1285491" indent="0">
              <a:buNone/>
              <a:defRPr sz="500"/>
            </a:lvl6pPr>
            <a:lvl7pPr marL="1542584" indent="0">
              <a:buNone/>
              <a:defRPr sz="500"/>
            </a:lvl7pPr>
            <a:lvl8pPr marL="1799685" indent="0">
              <a:buNone/>
              <a:defRPr sz="500"/>
            </a:lvl8pPr>
            <a:lvl9pPr marL="2056787" indent="0">
              <a:buNone/>
              <a:defRPr sz="500"/>
            </a:lvl9pPr>
          </a:lstStyle>
          <a:p>
            <a:pPr lvl="0"/>
            <a:r>
              <a:rPr lang="en-US"/>
              <a:t>Click to edit Master text styles</a:t>
            </a:r>
          </a:p>
        </p:txBody>
      </p:sp>
      <p:sp>
        <p:nvSpPr>
          <p:cNvPr id="9" name="Text Placeholder 4"/>
          <p:cNvSpPr>
            <a:spLocks noGrp="1"/>
          </p:cNvSpPr>
          <p:nvPr>
            <p:ph type="body" sz="quarter" idx="3"/>
          </p:nvPr>
        </p:nvSpPr>
        <p:spPr>
          <a:xfrm>
            <a:off x="3441009" y="1414474"/>
            <a:ext cx="2202181" cy="432197"/>
          </a:xfrm>
        </p:spPr>
        <p:txBody>
          <a:bodyPr vert="horz" lIns="68562" tIns="34289" rIns="68562" bIns="34289" rtlCol="0" anchor="b">
            <a:noAutofit/>
          </a:bodyPr>
          <a:lstStyle>
            <a:lvl1pPr>
              <a:buNone/>
              <a:defRPr lang="en-US" sz="1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1928812"/>
            <a:ext cx="2210096" cy="2692004"/>
          </a:xfrm>
        </p:spPr>
        <p:txBody>
          <a:bodyPr anchor="t">
            <a:normAutofit/>
          </a:bodyPr>
          <a:lstStyle>
            <a:lvl1pPr marL="0" indent="0">
              <a:buNone/>
              <a:defRPr sz="800"/>
            </a:lvl1pPr>
            <a:lvl2pPr marL="257102" indent="0">
              <a:buNone/>
              <a:defRPr sz="700"/>
            </a:lvl2pPr>
            <a:lvl3pPr marL="514205" indent="0">
              <a:buNone/>
              <a:defRPr sz="600"/>
            </a:lvl3pPr>
            <a:lvl4pPr marL="771297" indent="0">
              <a:buNone/>
              <a:defRPr sz="500"/>
            </a:lvl4pPr>
            <a:lvl5pPr marL="1028394" indent="0">
              <a:buNone/>
              <a:defRPr sz="500"/>
            </a:lvl5pPr>
            <a:lvl6pPr marL="1285491" indent="0">
              <a:buNone/>
              <a:defRPr sz="500"/>
            </a:lvl6pPr>
            <a:lvl7pPr marL="1542584" indent="0">
              <a:buNone/>
              <a:defRPr sz="500"/>
            </a:lvl7pPr>
            <a:lvl8pPr marL="1799685" indent="0">
              <a:buNone/>
              <a:defRPr sz="500"/>
            </a:lvl8pPr>
            <a:lvl9pPr marL="2056787" indent="0">
              <a:buNone/>
              <a:defRPr sz="500"/>
            </a:lvl9pPr>
          </a:lstStyle>
          <a:p>
            <a:pPr lvl="0"/>
            <a:r>
              <a:rPr lang="en-US"/>
              <a:t>Click to edit Master text styles</a:t>
            </a:r>
          </a:p>
        </p:txBody>
      </p:sp>
      <p:sp>
        <p:nvSpPr>
          <p:cNvPr id="11" name="Text Placeholder 4"/>
          <p:cNvSpPr>
            <a:spLocks noGrp="1"/>
          </p:cNvSpPr>
          <p:nvPr>
            <p:ph type="body" sz="quarter" idx="13"/>
          </p:nvPr>
        </p:nvSpPr>
        <p:spPr>
          <a:xfrm>
            <a:off x="5871790" y="1414474"/>
            <a:ext cx="2199085" cy="432197"/>
          </a:xfrm>
        </p:spPr>
        <p:txBody>
          <a:bodyPr vert="horz" lIns="68562" tIns="34289" rIns="68562" bIns="34289" rtlCol="0" anchor="b">
            <a:noAutofit/>
          </a:bodyPr>
          <a:lstStyle>
            <a:lvl1pPr>
              <a:buNone/>
              <a:defRPr lang="en-US" sz="1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90" y="1928812"/>
            <a:ext cx="2199085" cy="2692004"/>
          </a:xfrm>
        </p:spPr>
        <p:txBody>
          <a:bodyPr anchor="t">
            <a:normAutofit/>
          </a:bodyPr>
          <a:lstStyle>
            <a:lvl1pPr marL="0" indent="0">
              <a:buNone/>
              <a:defRPr sz="800"/>
            </a:lvl1pPr>
            <a:lvl2pPr marL="257102" indent="0">
              <a:buNone/>
              <a:defRPr sz="700"/>
            </a:lvl2pPr>
            <a:lvl3pPr marL="514205" indent="0">
              <a:buNone/>
              <a:defRPr sz="600"/>
            </a:lvl3pPr>
            <a:lvl4pPr marL="771297" indent="0">
              <a:buNone/>
              <a:defRPr sz="500"/>
            </a:lvl4pPr>
            <a:lvl5pPr marL="1028394" indent="0">
              <a:buNone/>
              <a:defRPr sz="500"/>
            </a:lvl5pPr>
            <a:lvl6pPr marL="1285491" indent="0">
              <a:buNone/>
              <a:defRPr sz="500"/>
            </a:lvl6pPr>
            <a:lvl7pPr marL="1542584" indent="0">
              <a:buNone/>
              <a:defRPr sz="500"/>
            </a:lvl7pPr>
            <a:lvl8pPr marL="1799685" indent="0">
              <a:buNone/>
              <a:defRPr sz="500"/>
            </a:lvl8pPr>
            <a:lvl9pPr marL="2056787" indent="0">
              <a:buNone/>
              <a:defRPr sz="5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012065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307CA1-E0DA-044B-A697-7227C24DF2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454FFC1-31F9-4F49-8F4A-3599A1A42B03}"/>
              </a:ext>
            </a:extLst>
          </p:cNvPr>
          <p:cNvSpPr>
            <a:spLocks noGrp="1"/>
          </p:cNvSpPr>
          <p:nvPr>
            <p:ph type="dt" sz="half" idx="10"/>
          </p:nvPr>
        </p:nvSpPr>
        <p:spPr/>
        <p:txBody>
          <a:bodyPr/>
          <a:lstStyle/>
          <a:p>
            <a:fld id="{51B686C5-55DE-2F4C-A935-CCA60058E4E2}"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D4A74C0A-7301-7C43-90D8-517DAC4197A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88C9412-CA95-024C-9F6E-5D48C50D8A46}"/>
              </a:ext>
            </a:extLst>
          </p:cNvPr>
          <p:cNvSpPr>
            <a:spLocks noGrp="1"/>
          </p:cNvSpPr>
          <p:nvPr>
            <p:ph type="sldNum" sz="quarter" idx="12"/>
          </p:nvPr>
        </p:nvSpPr>
        <p:spPr/>
        <p:txBody>
          <a:bodyPr/>
          <a:lstStyle/>
          <a:p>
            <a:fld id="{E65E0F8C-28DA-CF45-AB4B-7772297CF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261019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273847"/>
            <a:ext cx="7886700"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3223139"/>
            <a:ext cx="2205038" cy="432197"/>
          </a:xfrm>
        </p:spPr>
        <p:txBody>
          <a:bodyPr anchor="b">
            <a:noAutofit/>
          </a:bodyPr>
          <a:lstStyle>
            <a:lvl1pPr marL="0" indent="0">
              <a:buNone/>
              <a:defRPr sz="1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257102" indent="0">
              <a:buNone/>
              <a:defRPr sz="1100" b="1"/>
            </a:lvl2pPr>
            <a:lvl3pPr marL="514205" indent="0">
              <a:buNone/>
              <a:defRPr sz="1000" b="1"/>
            </a:lvl3pPr>
            <a:lvl4pPr marL="771297" indent="0">
              <a:buNone/>
              <a:defRPr sz="900" b="1"/>
            </a:lvl4pPr>
            <a:lvl5pPr marL="1028394" indent="0">
              <a:buNone/>
              <a:defRPr sz="900" b="1"/>
            </a:lvl5pPr>
            <a:lvl6pPr marL="1285491" indent="0">
              <a:buNone/>
              <a:defRPr sz="900" b="1"/>
            </a:lvl6pPr>
            <a:lvl7pPr marL="1542584" indent="0">
              <a:buNone/>
              <a:defRPr sz="900" b="1"/>
            </a:lvl7pPr>
            <a:lvl8pPr marL="1799685" indent="0">
              <a:buNone/>
              <a:defRPr sz="900" b="1"/>
            </a:lvl8pPr>
            <a:lvl9pPr marL="2056787" indent="0">
              <a:buNone/>
              <a:defRPr sz="900" b="1"/>
            </a:lvl9pPr>
          </a:lstStyle>
          <a:p>
            <a:pPr lvl="0"/>
            <a:r>
              <a:rPr lang="en-US"/>
              <a:t>Click to edit Master text styles</a:t>
            </a:r>
          </a:p>
        </p:txBody>
      </p:sp>
      <p:sp>
        <p:nvSpPr>
          <p:cNvPr id="20" name="Picture Placeholder 2"/>
          <p:cNvSpPr>
            <a:spLocks noGrp="1" noChangeAspect="1"/>
          </p:cNvSpPr>
          <p:nvPr>
            <p:ph type="pic" idx="15"/>
          </p:nvPr>
        </p:nvSpPr>
        <p:spPr>
          <a:xfrm>
            <a:off x="999064" y="1692266"/>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900"/>
            </a:lvl1pPr>
            <a:lvl2pPr marL="257102" indent="0">
              <a:buNone/>
              <a:defRPr sz="900"/>
            </a:lvl2pPr>
            <a:lvl3pPr marL="514205" indent="0">
              <a:buNone/>
              <a:defRPr sz="900"/>
            </a:lvl3pPr>
            <a:lvl4pPr marL="771297" indent="0">
              <a:buNone/>
              <a:defRPr sz="900"/>
            </a:lvl4pPr>
            <a:lvl5pPr marL="1028394" indent="0">
              <a:buNone/>
              <a:defRPr sz="900"/>
            </a:lvl5pPr>
            <a:lvl6pPr marL="1285491" indent="0">
              <a:buNone/>
              <a:defRPr sz="900"/>
            </a:lvl6pPr>
            <a:lvl7pPr marL="1542584" indent="0">
              <a:buNone/>
              <a:defRPr sz="900"/>
            </a:lvl7pPr>
            <a:lvl8pPr marL="1799685" indent="0">
              <a:buNone/>
              <a:defRPr sz="900"/>
            </a:lvl8pPr>
            <a:lvl9pPr marL="2056787" indent="0">
              <a:buNone/>
              <a:defRPr sz="9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999064" y="3655326"/>
            <a:ext cx="2205038" cy="494392"/>
          </a:xfrm>
        </p:spPr>
        <p:txBody>
          <a:bodyPr anchor="t">
            <a:normAutofit/>
          </a:bodyPr>
          <a:lstStyle>
            <a:lvl1pPr marL="0" indent="0">
              <a:buNone/>
              <a:defRPr sz="800"/>
            </a:lvl1pPr>
            <a:lvl2pPr marL="257102" indent="0">
              <a:buNone/>
              <a:defRPr sz="700"/>
            </a:lvl2pPr>
            <a:lvl3pPr marL="514205" indent="0">
              <a:buNone/>
              <a:defRPr sz="600"/>
            </a:lvl3pPr>
            <a:lvl4pPr marL="771297" indent="0">
              <a:buNone/>
              <a:defRPr sz="500"/>
            </a:lvl4pPr>
            <a:lvl5pPr marL="1028394" indent="0">
              <a:buNone/>
              <a:defRPr sz="500"/>
            </a:lvl5pPr>
            <a:lvl6pPr marL="1285491" indent="0">
              <a:buNone/>
              <a:defRPr sz="500"/>
            </a:lvl6pPr>
            <a:lvl7pPr marL="1542584" indent="0">
              <a:buNone/>
              <a:defRPr sz="500"/>
            </a:lvl7pPr>
            <a:lvl8pPr marL="1799685" indent="0">
              <a:buNone/>
              <a:defRPr sz="500"/>
            </a:lvl8pPr>
            <a:lvl9pPr marL="2056787" indent="0">
              <a:buNone/>
              <a:defRPr sz="500"/>
            </a:lvl9pPr>
          </a:lstStyle>
          <a:p>
            <a:pPr lvl="0"/>
            <a:r>
              <a:rPr lang="en-US"/>
              <a:t>Click to edit Master text styles</a:t>
            </a:r>
          </a:p>
        </p:txBody>
      </p:sp>
      <p:sp>
        <p:nvSpPr>
          <p:cNvPr id="22" name="Text Placeholder 4"/>
          <p:cNvSpPr>
            <a:spLocks noGrp="1"/>
          </p:cNvSpPr>
          <p:nvPr>
            <p:ph type="body" sz="quarter" idx="3"/>
          </p:nvPr>
        </p:nvSpPr>
        <p:spPr>
          <a:xfrm>
            <a:off x="3426750" y="3223139"/>
            <a:ext cx="2197894" cy="432197"/>
          </a:xfrm>
        </p:spPr>
        <p:txBody>
          <a:bodyPr anchor="b">
            <a:noAutofit/>
          </a:bodyPr>
          <a:lstStyle>
            <a:lvl1pPr marL="0" indent="0">
              <a:buNone/>
              <a:defRPr sz="1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257102" indent="0">
              <a:buNone/>
              <a:defRPr sz="1100" b="1"/>
            </a:lvl2pPr>
            <a:lvl3pPr marL="514205" indent="0">
              <a:buNone/>
              <a:defRPr sz="1000" b="1"/>
            </a:lvl3pPr>
            <a:lvl4pPr marL="771297" indent="0">
              <a:buNone/>
              <a:defRPr sz="900" b="1"/>
            </a:lvl4pPr>
            <a:lvl5pPr marL="1028394" indent="0">
              <a:buNone/>
              <a:defRPr sz="900" b="1"/>
            </a:lvl5pPr>
            <a:lvl6pPr marL="1285491" indent="0">
              <a:buNone/>
              <a:defRPr sz="900" b="1"/>
            </a:lvl6pPr>
            <a:lvl7pPr marL="1542584" indent="0">
              <a:buNone/>
              <a:defRPr sz="900" b="1"/>
            </a:lvl7pPr>
            <a:lvl8pPr marL="1799685" indent="0">
              <a:buNone/>
              <a:defRPr sz="900" b="1"/>
            </a:lvl8pPr>
            <a:lvl9pPr marL="2056787" indent="0">
              <a:buNone/>
              <a:defRPr sz="900" b="1"/>
            </a:lvl9pPr>
          </a:lstStyle>
          <a:p>
            <a:pPr lvl="0"/>
            <a:r>
              <a:rPr lang="en-US"/>
              <a:t>Click to edit Master text styles</a:t>
            </a:r>
          </a:p>
        </p:txBody>
      </p:sp>
      <p:sp>
        <p:nvSpPr>
          <p:cNvPr id="23" name="Picture Placeholder 2"/>
          <p:cNvSpPr>
            <a:spLocks noGrp="1" noChangeAspect="1"/>
          </p:cNvSpPr>
          <p:nvPr>
            <p:ph type="pic" idx="21"/>
          </p:nvPr>
        </p:nvSpPr>
        <p:spPr>
          <a:xfrm>
            <a:off x="3426747" y="1692266"/>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900"/>
            </a:lvl1pPr>
            <a:lvl2pPr marL="257102" indent="0">
              <a:buNone/>
              <a:defRPr sz="900"/>
            </a:lvl2pPr>
            <a:lvl3pPr marL="514205" indent="0">
              <a:buNone/>
              <a:defRPr sz="900"/>
            </a:lvl3pPr>
            <a:lvl4pPr marL="771297" indent="0">
              <a:buNone/>
              <a:defRPr sz="900"/>
            </a:lvl4pPr>
            <a:lvl5pPr marL="1028394" indent="0">
              <a:buNone/>
              <a:defRPr sz="900"/>
            </a:lvl5pPr>
            <a:lvl6pPr marL="1285491" indent="0">
              <a:buNone/>
              <a:defRPr sz="900"/>
            </a:lvl6pPr>
            <a:lvl7pPr marL="1542584" indent="0">
              <a:buNone/>
              <a:defRPr sz="900"/>
            </a:lvl7pPr>
            <a:lvl8pPr marL="1799685" indent="0">
              <a:buNone/>
              <a:defRPr sz="900"/>
            </a:lvl8pPr>
            <a:lvl9pPr marL="2056787" indent="0">
              <a:buNone/>
              <a:defRPr sz="9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3425746" y="3655326"/>
            <a:ext cx="2200805" cy="494392"/>
          </a:xfrm>
        </p:spPr>
        <p:txBody>
          <a:bodyPr anchor="t">
            <a:normAutofit/>
          </a:bodyPr>
          <a:lstStyle>
            <a:lvl1pPr marL="0" indent="0">
              <a:buNone/>
              <a:defRPr sz="800"/>
            </a:lvl1pPr>
            <a:lvl2pPr marL="257102" indent="0">
              <a:buNone/>
              <a:defRPr sz="700"/>
            </a:lvl2pPr>
            <a:lvl3pPr marL="514205" indent="0">
              <a:buNone/>
              <a:defRPr sz="600"/>
            </a:lvl3pPr>
            <a:lvl4pPr marL="771297" indent="0">
              <a:buNone/>
              <a:defRPr sz="500"/>
            </a:lvl4pPr>
            <a:lvl5pPr marL="1028394" indent="0">
              <a:buNone/>
              <a:defRPr sz="500"/>
            </a:lvl5pPr>
            <a:lvl6pPr marL="1285491" indent="0">
              <a:buNone/>
              <a:defRPr sz="500"/>
            </a:lvl6pPr>
            <a:lvl7pPr marL="1542584" indent="0">
              <a:buNone/>
              <a:defRPr sz="500"/>
            </a:lvl7pPr>
            <a:lvl8pPr marL="1799685" indent="0">
              <a:buNone/>
              <a:defRPr sz="500"/>
            </a:lvl8pPr>
            <a:lvl9pPr marL="2056787" indent="0">
              <a:buNone/>
              <a:defRPr sz="500"/>
            </a:lvl9pPr>
          </a:lstStyle>
          <a:p>
            <a:pPr lvl="0"/>
            <a:r>
              <a:rPr lang="en-US"/>
              <a:t>Click to edit Master text styles</a:t>
            </a:r>
          </a:p>
        </p:txBody>
      </p:sp>
      <p:sp>
        <p:nvSpPr>
          <p:cNvPr id="25" name="Text Placeholder 4"/>
          <p:cNvSpPr>
            <a:spLocks noGrp="1"/>
          </p:cNvSpPr>
          <p:nvPr>
            <p:ph type="body" sz="quarter" idx="13"/>
          </p:nvPr>
        </p:nvSpPr>
        <p:spPr>
          <a:xfrm>
            <a:off x="5853255" y="3223139"/>
            <a:ext cx="2199085" cy="432197"/>
          </a:xfrm>
        </p:spPr>
        <p:txBody>
          <a:bodyPr anchor="b">
            <a:noAutofit/>
          </a:bodyPr>
          <a:lstStyle>
            <a:lvl1pPr marL="0" indent="0">
              <a:buNone/>
              <a:defRPr sz="1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257102" indent="0">
              <a:buNone/>
              <a:defRPr sz="1100" b="1"/>
            </a:lvl2pPr>
            <a:lvl3pPr marL="514205" indent="0">
              <a:buNone/>
              <a:defRPr sz="1000" b="1"/>
            </a:lvl3pPr>
            <a:lvl4pPr marL="771297" indent="0">
              <a:buNone/>
              <a:defRPr sz="900" b="1"/>
            </a:lvl4pPr>
            <a:lvl5pPr marL="1028394" indent="0">
              <a:buNone/>
              <a:defRPr sz="900" b="1"/>
            </a:lvl5pPr>
            <a:lvl6pPr marL="1285491" indent="0">
              <a:buNone/>
              <a:defRPr sz="900" b="1"/>
            </a:lvl6pPr>
            <a:lvl7pPr marL="1542584" indent="0">
              <a:buNone/>
              <a:defRPr sz="900" b="1"/>
            </a:lvl7pPr>
            <a:lvl8pPr marL="1799685" indent="0">
              <a:buNone/>
              <a:defRPr sz="900" b="1"/>
            </a:lvl8pPr>
            <a:lvl9pPr marL="2056787" indent="0">
              <a:buNone/>
              <a:defRPr sz="900" b="1"/>
            </a:lvl9pPr>
          </a:lstStyle>
          <a:p>
            <a:pPr lvl="0"/>
            <a:r>
              <a:rPr lang="en-US"/>
              <a:t>Click to edit Master text styles</a:t>
            </a:r>
          </a:p>
        </p:txBody>
      </p:sp>
      <p:sp>
        <p:nvSpPr>
          <p:cNvPr id="26" name="Picture Placeholder 2"/>
          <p:cNvSpPr>
            <a:spLocks noGrp="1" noChangeAspect="1"/>
          </p:cNvSpPr>
          <p:nvPr>
            <p:ph type="pic" idx="22"/>
          </p:nvPr>
        </p:nvSpPr>
        <p:spPr>
          <a:xfrm>
            <a:off x="5853254" y="1692266"/>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900"/>
            </a:lvl1pPr>
            <a:lvl2pPr marL="257102" indent="0">
              <a:buNone/>
              <a:defRPr sz="900"/>
            </a:lvl2pPr>
            <a:lvl3pPr marL="514205" indent="0">
              <a:buNone/>
              <a:defRPr sz="900"/>
            </a:lvl3pPr>
            <a:lvl4pPr marL="771297" indent="0">
              <a:buNone/>
              <a:defRPr sz="900"/>
            </a:lvl4pPr>
            <a:lvl5pPr marL="1028394" indent="0">
              <a:buNone/>
              <a:defRPr sz="900"/>
            </a:lvl5pPr>
            <a:lvl6pPr marL="1285491" indent="0">
              <a:buNone/>
              <a:defRPr sz="900"/>
            </a:lvl6pPr>
            <a:lvl7pPr marL="1542584" indent="0">
              <a:buNone/>
              <a:defRPr sz="900"/>
            </a:lvl7pPr>
            <a:lvl8pPr marL="1799685" indent="0">
              <a:buNone/>
              <a:defRPr sz="900"/>
            </a:lvl8pPr>
            <a:lvl9pPr marL="2056787" indent="0">
              <a:buNone/>
              <a:defRPr sz="9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5853150" y="3655323"/>
            <a:ext cx="2201998" cy="494392"/>
          </a:xfrm>
        </p:spPr>
        <p:txBody>
          <a:bodyPr anchor="t">
            <a:normAutofit/>
          </a:bodyPr>
          <a:lstStyle>
            <a:lvl1pPr marL="0" indent="0">
              <a:buNone/>
              <a:defRPr sz="800"/>
            </a:lvl1pPr>
            <a:lvl2pPr marL="257102" indent="0">
              <a:buNone/>
              <a:defRPr sz="700"/>
            </a:lvl2pPr>
            <a:lvl3pPr marL="514205" indent="0">
              <a:buNone/>
              <a:defRPr sz="600"/>
            </a:lvl3pPr>
            <a:lvl4pPr marL="771297" indent="0">
              <a:buNone/>
              <a:defRPr sz="500"/>
            </a:lvl4pPr>
            <a:lvl5pPr marL="1028394" indent="0">
              <a:buNone/>
              <a:defRPr sz="500"/>
            </a:lvl5pPr>
            <a:lvl6pPr marL="1285491" indent="0">
              <a:buNone/>
              <a:defRPr sz="500"/>
            </a:lvl6pPr>
            <a:lvl7pPr marL="1542584" indent="0">
              <a:buNone/>
              <a:defRPr sz="500"/>
            </a:lvl7pPr>
            <a:lvl8pPr marL="1799685" indent="0">
              <a:buNone/>
              <a:defRPr sz="500"/>
            </a:lvl8pPr>
            <a:lvl9pPr marL="2056787" indent="0">
              <a:buNone/>
              <a:defRPr sz="5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83105776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2351175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6"/>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5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5/16/2018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56623158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90E05-8221-4670-AF26-6BBB5734285E}" type="datetimeFigureOut">
              <a:rPr lang="en-US" smtClean="0">
                <a:solidFill>
                  <a:srgbClr val="FFFFFF">
                    <a:tint val="75000"/>
                  </a:srgbClr>
                </a:solidFill>
              </a:rPr>
              <a:pPr/>
              <a:t>5/16/2018</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22ECDDF0-F688-4C7E-94C5-A0EFC4BE05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9875140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597833"/>
            <a:ext cx="7772400" cy="1102519"/>
          </a:xfrm>
        </p:spPr>
        <p:txBody>
          <a:bodyPr/>
          <a:lstStyle/>
          <a:p>
            <a:r>
              <a:rPr lang="en-US"/>
              <a:t>Click to edit Master title style</a:t>
            </a:r>
          </a:p>
        </p:txBody>
      </p:sp>
      <p:sp>
        <p:nvSpPr>
          <p:cNvPr id="3" name="Subtitle 2"/>
          <p:cNvSpPr>
            <a:spLocks noGrp="1"/>
          </p:cNvSpPr>
          <p:nvPr>
            <p:ph type="subTitle" idx="1" hasCustomPrompt="1"/>
          </p:nvPr>
        </p:nvSpPr>
        <p:spPr>
          <a:xfrm>
            <a:off x="1371600" y="2914650"/>
            <a:ext cx="6400800" cy="1314450"/>
          </a:xfrm>
        </p:spPr>
        <p:txBody>
          <a:bodyPr/>
          <a:lstStyle>
            <a:lvl1pPr marL="0" indent="0" algn="ctr">
              <a:buNone/>
              <a:defRPr>
                <a:solidFill>
                  <a:schemeClr val="tx1">
                    <a:tint val="75000"/>
                  </a:schemeClr>
                </a:solidFill>
              </a:defRPr>
            </a:lvl1pPr>
            <a:lvl2pPr marL="342785" indent="0" algn="ctr">
              <a:buNone/>
              <a:defRPr>
                <a:solidFill>
                  <a:schemeClr val="tx1">
                    <a:tint val="75000"/>
                  </a:schemeClr>
                </a:solidFill>
              </a:defRPr>
            </a:lvl2pPr>
            <a:lvl3pPr marL="685579" indent="0" algn="ctr">
              <a:buNone/>
              <a:defRPr>
                <a:solidFill>
                  <a:schemeClr val="tx1">
                    <a:tint val="75000"/>
                  </a:schemeClr>
                </a:solidFill>
              </a:defRPr>
            </a:lvl3pPr>
            <a:lvl4pPr marL="1028369" indent="0" algn="ctr">
              <a:buNone/>
              <a:defRPr>
                <a:solidFill>
                  <a:schemeClr val="tx1">
                    <a:tint val="75000"/>
                  </a:schemeClr>
                </a:solidFill>
              </a:defRPr>
            </a:lvl4pPr>
            <a:lvl5pPr marL="1371158" indent="0" algn="ctr">
              <a:buNone/>
              <a:defRPr>
                <a:solidFill>
                  <a:schemeClr val="tx1">
                    <a:tint val="75000"/>
                  </a:schemeClr>
                </a:solidFill>
              </a:defRPr>
            </a:lvl5pPr>
            <a:lvl6pPr marL="1713953" indent="0" algn="ctr">
              <a:buNone/>
              <a:defRPr>
                <a:solidFill>
                  <a:schemeClr val="tx1">
                    <a:tint val="75000"/>
                  </a:schemeClr>
                </a:solidFill>
              </a:defRPr>
            </a:lvl6pPr>
            <a:lvl7pPr marL="2056736" indent="0" algn="ctr">
              <a:buNone/>
              <a:defRPr>
                <a:solidFill>
                  <a:schemeClr val="tx1">
                    <a:tint val="75000"/>
                  </a:schemeClr>
                </a:solidFill>
              </a:defRPr>
            </a:lvl7pPr>
            <a:lvl8pPr marL="2399520" indent="0" algn="ctr">
              <a:buNone/>
              <a:defRPr>
                <a:solidFill>
                  <a:schemeClr val="tx1">
                    <a:tint val="75000"/>
                  </a:schemeClr>
                </a:solidFill>
              </a:defRPr>
            </a:lvl8pPr>
            <a:lvl9pPr marL="274230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5/16/2018</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6275265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5/16/2018</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1950680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hasCustomPrompt="1"/>
          </p:nvPr>
        </p:nvSpPr>
        <p:spPr>
          <a:xfrm>
            <a:off x="722313" y="2180035"/>
            <a:ext cx="7772400" cy="1125140"/>
          </a:xfrm>
        </p:spPr>
        <p:txBody>
          <a:bodyPr anchor="b"/>
          <a:lstStyle>
            <a:lvl1pPr marL="0" indent="0">
              <a:buNone/>
              <a:defRPr sz="1500">
                <a:solidFill>
                  <a:schemeClr val="tx1">
                    <a:tint val="75000"/>
                  </a:schemeClr>
                </a:solidFill>
              </a:defRPr>
            </a:lvl1pPr>
            <a:lvl2pPr marL="342785" indent="0">
              <a:buNone/>
              <a:defRPr sz="1400">
                <a:solidFill>
                  <a:schemeClr val="tx1">
                    <a:tint val="75000"/>
                  </a:schemeClr>
                </a:solidFill>
              </a:defRPr>
            </a:lvl2pPr>
            <a:lvl3pPr marL="685579" indent="0">
              <a:buNone/>
              <a:defRPr sz="1200">
                <a:solidFill>
                  <a:schemeClr val="tx1">
                    <a:tint val="75000"/>
                  </a:schemeClr>
                </a:solidFill>
              </a:defRPr>
            </a:lvl3pPr>
            <a:lvl4pPr marL="1028369" indent="0">
              <a:buNone/>
              <a:defRPr sz="1100">
                <a:solidFill>
                  <a:schemeClr val="tx1">
                    <a:tint val="75000"/>
                  </a:schemeClr>
                </a:solidFill>
              </a:defRPr>
            </a:lvl4pPr>
            <a:lvl5pPr marL="1371158" indent="0">
              <a:buNone/>
              <a:defRPr sz="1100">
                <a:solidFill>
                  <a:schemeClr val="tx1">
                    <a:tint val="75000"/>
                  </a:schemeClr>
                </a:solidFill>
              </a:defRPr>
            </a:lvl5pPr>
            <a:lvl6pPr marL="1713953" indent="0">
              <a:buNone/>
              <a:defRPr sz="1100">
                <a:solidFill>
                  <a:schemeClr val="tx1">
                    <a:tint val="75000"/>
                  </a:schemeClr>
                </a:solidFill>
              </a:defRPr>
            </a:lvl6pPr>
            <a:lvl7pPr marL="2056736" indent="0">
              <a:buNone/>
              <a:defRPr sz="1100">
                <a:solidFill>
                  <a:schemeClr val="tx1">
                    <a:tint val="75000"/>
                  </a:schemeClr>
                </a:solidFill>
              </a:defRPr>
            </a:lvl7pPr>
            <a:lvl8pPr marL="2399520" indent="0">
              <a:buNone/>
              <a:defRPr sz="1100">
                <a:solidFill>
                  <a:schemeClr val="tx1">
                    <a:tint val="75000"/>
                  </a:schemeClr>
                </a:solidFill>
              </a:defRPr>
            </a:lvl8pPr>
            <a:lvl9pPr marL="2742305"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5/16/2018</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121184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hasCustomPrompt="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5/16/2018</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8341566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457200" y="1151335"/>
            <a:ext cx="4040188" cy="479822"/>
          </a:xfrm>
        </p:spPr>
        <p:txBody>
          <a:bodyPr anchor="b"/>
          <a:lstStyle>
            <a:lvl1pPr marL="0" indent="0">
              <a:buNone/>
              <a:defRPr sz="1800" b="1"/>
            </a:lvl1pPr>
            <a:lvl2pPr marL="342785" indent="0">
              <a:buNone/>
              <a:defRPr sz="1500" b="1"/>
            </a:lvl2pPr>
            <a:lvl3pPr marL="685579" indent="0">
              <a:buNone/>
              <a:defRPr sz="1400" b="1"/>
            </a:lvl3pPr>
            <a:lvl4pPr marL="1028369" indent="0">
              <a:buNone/>
              <a:defRPr sz="1200" b="1"/>
            </a:lvl4pPr>
            <a:lvl5pPr marL="1371158" indent="0">
              <a:buNone/>
              <a:defRPr sz="1200" b="1"/>
            </a:lvl5pPr>
            <a:lvl6pPr marL="1713953" indent="0">
              <a:buNone/>
              <a:defRPr sz="1200" b="1"/>
            </a:lvl6pPr>
            <a:lvl7pPr marL="2056736" indent="0">
              <a:buNone/>
              <a:defRPr sz="1200" b="1"/>
            </a:lvl7pPr>
            <a:lvl8pPr marL="2399520" indent="0">
              <a:buNone/>
              <a:defRPr sz="1200" b="1"/>
            </a:lvl8pPr>
            <a:lvl9pPr marL="2742305" indent="0">
              <a:buNone/>
              <a:defRPr sz="1200" b="1"/>
            </a:lvl9pPr>
          </a:lstStyle>
          <a:p>
            <a:pPr lvl="0"/>
            <a:r>
              <a:rPr lang="en-US"/>
              <a:t>Click to edit Master text styles</a:t>
            </a:r>
          </a:p>
        </p:txBody>
      </p:sp>
      <p:sp>
        <p:nvSpPr>
          <p:cNvPr id="4" name="Content Placeholder 3"/>
          <p:cNvSpPr>
            <a:spLocks noGrp="1"/>
          </p:cNvSpPr>
          <p:nvPr>
            <p:ph sz="half" idx="2" hasCustomPrompt="1"/>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45039" y="1151335"/>
            <a:ext cx="4041775" cy="479822"/>
          </a:xfrm>
        </p:spPr>
        <p:txBody>
          <a:bodyPr anchor="b"/>
          <a:lstStyle>
            <a:lvl1pPr marL="0" indent="0">
              <a:buNone/>
              <a:defRPr sz="1800" b="1"/>
            </a:lvl1pPr>
            <a:lvl2pPr marL="342785" indent="0">
              <a:buNone/>
              <a:defRPr sz="1500" b="1"/>
            </a:lvl2pPr>
            <a:lvl3pPr marL="685579" indent="0">
              <a:buNone/>
              <a:defRPr sz="1400" b="1"/>
            </a:lvl3pPr>
            <a:lvl4pPr marL="1028369" indent="0">
              <a:buNone/>
              <a:defRPr sz="1200" b="1"/>
            </a:lvl4pPr>
            <a:lvl5pPr marL="1371158" indent="0">
              <a:buNone/>
              <a:defRPr sz="1200" b="1"/>
            </a:lvl5pPr>
            <a:lvl6pPr marL="1713953" indent="0">
              <a:buNone/>
              <a:defRPr sz="1200" b="1"/>
            </a:lvl6pPr>
            <a:lvl7pPr marL="2056736" indent="0">
              <a:buNone/>
              <a:defRPr sz="1200" b="1"/>
            </a:lvl7pPr>
            <a:lvl8pPr marL="2399520" indent="0">
              <a:buNone/>
              <a:defRPr sz="1200" b="1"/>
            </a:lvl8pPr>
            <a:lvl9pPr marL="2742305" indent="0">
              <a:buNone/>
              <a:defRPr sz="1200" b="1"/>
            </a:lvl9pPr>
          </a:lstStyle>
          <a:p>
            <a:pPr lvl="0"/>
            <a:r>
              <a:rPr lang="en-US"/>
              <a:t>Click to edit Master text styles</a:t>
            </a:r>
          </a:p>
        </p:txBody>
      </p:sp>
      <p:sp>
        <p:nvSpPr>
          <p:cNvPr id="6" name="Content Placeholder 5"/>
          <p:cNvSpPr>
            <a:spLocks noGrp="1"/>
          </p:cNvSpPr>
          <p:nvPr>
            <p:ph sz="quarter" idx="4" hasCustomPrompt="1"/>
          </p:nvPr>
        </p:nvSpPr>
        <p:spPr>
          <a:xfrm>
            <a:off x="4645039"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166C97-7288-2343-82B1-34ED0E7E0891}" type="datetimeFigureOut">
              <a:rPr lang="en-US" smtClean="0">
                <a:solidFill>
                  <a:srgbClr val="DDDEDD">
                    <a:tint val="75000"/>
                  </a:srgbClr>
                </a:solidFill>
              </a:rPr>
              <a:pPr/>
              <a:t>5/16/2018</a:t>
            </a:fld>
            <a:endParaRPr lang="en-US">
              <a:solidFill>
                <a:srgbClr val="DDDEDD">
                  <a:tint val="75000"/>
                </a:srgbClr>
              </a:solidFill>
            </a:endParaRPr>
          </a:p>
        </p:txBody>
      </p:sp>
      <p:sp>
        <p:nvSpPr>
          <p:cNvPr id="8" name="Footer Placeholder 7"/>
          <p:cNvSpPr>
            <a:spLocks noGrp="1"/>
          </p:cNvSpPr>
          <p:nvPr>
            <p:ph type="ftr" sz="quarter" idx="11"/>
          </p:nvPr>
        </p:nvSpPr>
        <p:spPr/>
        <p:txBody>
          <a:bodyPr/>
          <a:lstStyle/>
          <a:p>
            <a:endParaRPr lang="en-US">
              <a:solidFill>
                <a:srgbClr val="DDDEDD">
                  <a:tint val="75000"/>
                </a:srgbClr>
              </a:solidFill>
            </a:endParaRPr>
          </a:p>
        </p:txBody>
      </p:sp>
      <p:sp>
        <p:nvSpPr>
          <p:cNvPr id="9" name="Slide Number Placeholder 8"/>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419440652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166C97-7288-2343-82B1-34ED0E7E0891}" type="datetimeFigureOut">
              <a:rPr lang="en-US" smtClean="0">
                <a:solidFill>
                  <a:srgbClr val="DDDEDD">
                    <a:tint val="75000"/>
                  </a:srgbClr>
                </a:solidFill>
              </a:rPr>
              <a:pPr/>
              <a:t>5/16/2018</a:t>
            </a:fld>
            <a:endParaRPr lang="en-US">
              <a:solidFill>
                <a:srgbClr val="DDDEDD">
                  <a:tint val="75000"/>
                </a:srgbClr>
              </a:solidFill>
            </a:endParaRPr>
          </a:p>
        </p:txBody>
      </p:sp>
      <p:sp>
        <p:nvSpPr>
          <p:cNvPr id="4" name="Footer Placeholder 3"/>
          <p:cNvSpPr>
            <a:spLocks noGrp="1"/>
          </p:cNvSpPr>
          <p:nvPr>
            <p:ph type="ftr" sz="quarter" idx="11"/>
          </p:nvPr>
        </p:nvSpPr>
        <p:spPr/>
        <p:txBody>
          <a:bodyPr/>
          <a:lstStyle/>
          <a:p>
            <a:endParaRPr lang="en-US">
              <a:solidFill>
                <a:srgbClr val="DDDEDD">
                  <a:tint val="75000"/>
                </a:srgbClr>
              </a:solidFill>
            </a:endParaRPr>
          </a:p>
        </p:txBody>
      </p:sp>
      <p:sp>
        <p:nvSpPr>
          <p:cNvPr id="5" name="Slide Number Placeholder 4"/>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640121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7697C15-E544-C642-A018-FC5DA8F79A62}"/>
              </a:ext>
            </a:extLst>
          </p:cNvPr>
          <p:cNvSpPr>
            <a:spLocks noGrp="1"/>
          </p:cNvSpPr>
          <p:nvPr>
            <p:ph type="dt" sz="half" idx="10"/>
          </p:nvPr>
        </p:nvSpPr>
        <p:spPr/>
        <p:txBody>
          <a:bodyPr/>
          <a:lstStyle/>
          <a:p>
            <a:fld id="{51B686C5-55DE-2F4C-A935-CCA60058E4E2}"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93FC200A-9F93-934D-8439-21783EE15FD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F6D580D9-3860-084E-B129-C30741E1EA52}"/>
              </a:ext>
            </a:extLst>
          </p:cNvPr>
          <p:cNvSpPr>
            <a:spLocks noGrp="1"/>
          </p:cNvSpPr>
          <p:nvPr>
            <p:ph type="sldNum" sz="quarter" idx="12"/>
          </p:nvPr>
        </p:nvSpPr>
        <p:spPr/>
        <p:txBody>
          <a:bodyPr/>
          <a:lstStyle/>
          <a:p>
            <a:fld id="{E65E0F8C-28DA-CF45-AB4B-7772297CF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033533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66C97-7288-2343-82B1-34ED0E7E0891}" type="datetimeFigureOut">
              <a:rPr lang="en-US" smtClean="0">
                <a:solidFill>
                  <a:srgbClr val="DDDEDD">
                    <a:tint val="75000"/>
                  </a:srgbClr>
                </a:solidFill>
              </a:rPr>
              <a:pPr/>
              <a:t>5/16/2018</a:t>
            </a:fld>
            <a:endParaRPr lang="en-US">
              <a:solidFill>
                <a:srgbClr val="DDDEDD">
                  <a:tint val="75000"/>
                </a:srgbClr>
              </a:solidFill>
            </a:endParaRPr>
          </a:p>
        </p:txBody>
      </p:sp>
      <p:sp>
        <p:nvSpPr>
          <p:cNvPr id="3" name="Footer Placeholder 2"/>
          <p:cNvSpPr>
            <a:spLocks noGrp="1"/>
          </p:cNvSpPr>
          <p:nvPr>
            <p:ph type="ftr" sz="quarter" idx="11"/>
          </p:nvPr>
        </p:nvSpPr>
        <p:spPr/>
        <p:txBody>
          <a:bodyPr/>
          <a:lstStyle/>
          <a:p>
            <a:endParaRPr lang="en-US">
              <a:solidFill>
                <a:srgbClr val="DDDEDD">
                  <a:tint val="75000"/>
                </a:srgbClr>
              </a:solidFill>
            </a:endParaRPr>
          </a:p>
        </p:txBody>
      </p:sp>
      <p:sp>
        <p:nvSpPr>
          <p:cNvPr id="4" name="Slide Number Placeholder 3"/>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0247370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hasCustomPrompt="1"/>
          </p:nvPr>
        </p:nvSpPr>
        <p:spPr>
          <a:xfrm>
            <a:off x="3575050" y="204802"/>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457202" y="1076328"/>
            <a:ext cx="3008313" cy="3518297"/>
          </a:xfrm>
        </p:spPr>
        <p:txBody>
          <a:bodyPr/>
          <a:lstStyle>
            <a:lvl1pPr marL="0" indent="0">
              <a:buNone/>
              <a:defRPr sz="1100"/>
            </a:lvl1pPr>
            <a:lvl2pPr marL="342785" indent="0">
              <a:buNone/>
              <a:defRPr sz="900"/>
            </a:lvl2pPr>
            <a:lvl3pPr marL="685579" indent="0">
              <a:buNone/>
              <a:defRPr sz="800"/>
            </a:lvl3pPr>
            <a:lvl4pPr marL="1028369" indent="0">
              <a:buNone/>
              <a:defRPr sz="700"/>
            </a:lvl4pPr>
            <a:lvl5pPr marL="1371158" indent="0">
              <a:buNone/>
              <a:defRPr sz="700"/>
            </a:lvl5pPr>
            <a:lvl6pPr marL="1713953" indent="0">
              <a:buNone/>
              <a:defRPr sz="700"/>
            </a:lvl6pPr>
            <a:lvl7pPr marL="2056736" indent="0">
              <a:buNone/>
              <a:defRPr sz="700"/>
            </a:lvl7pPr>
            <a:lvl8pPr marL="2399520" indent="0">
              <a:buNone/>
              <a:defRPr sz="700"/>
            </a:lvl8pPr>
            <a:lvl9pPr marL="2742305"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5/16/2018</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414051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hasCustomPrompt="1"/>
          </p:nvPr>
        </p:nvSpPr>
        <p:spPr>
          <a:xfrm>
            <a:off x="1792288" y="459581"/>
            <a:ext cx="5486400" cy="3086100"/>
          </a:xfrm>
        </p:spPr>
        <p:txBody>
          <a:bodyPr/>
          <a:lstStyle>
            <a:lvl1pPr marL="0" indent="0">
              <a:buNone/>
              <a:defRPr sz="2400"/>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t>Drag picture to placeholder or click icon to add</a:t>
            </a:r>
          </a:p>
        </p:txBody>
      </p:sp>
      <p:sp>
        <p:nvSpPr>
          <p:cNvPr id="4" name="Text Placeholder 3"/>
          <p:cNvSpPr>
            <a:spLocks noGrp="1"/>
          </p:cNvSpPr>
          <p:nvPr>
            <p:ph type="body" sz="half" idx="2" hasCustomPrompt="1"/>
          </p:nvPr>
        </p:nvSpPr>
        <p:spPr>
          <a:xfrm>
            <a:off x="1792288" y="4025516"/>
            <a:ext cx="5486400" cy="603647"/>
          </a:xfrm>
        </p:spPr>
        <p:txBody>
          <a:bodyPr/>
          <a:lstStyle>
            <a:lvl1pPr marL="0" indent="0">
              <a:buNone/>
              <a:defRPr sz="1100"/>
            </a:lvl1pPr>
            <a:lvl2pPr marL="342785" indent="0">
              <a:buNone/>
              <a:defRPr sz="900"/>
            </a:lvl2pPr>
            <a:lvl3pPr marL="685579" indent="0">
              <a:buNone/>
              <a:defRPr sz="800"/>
            </a:lvl3pPr>
            <a:lvl4pPr marL="1028369" indent="0">
              <a:buNone/>
              <a:defRPr sz="700"/>
            </a:lvl4pPr>
            <a:lvl5pPr marL="1371158" indent="0">
              <a:buNone/>
              <a:defRPr sz="700"/>
            </a:lvl5pPr>
            <a:lvl6pPr marL="1713953" indent="0">
              <a:buNone/>
              <a:defRPr sz="700"/>
            </a:lvl6pPr>
            <a:lvl7pPr marL="2056736" indent="0">
              <a:buNone/>
              <a:defRPr sz="700"/>
            </a:lvl7pPr>
            <a:lvl8pPr marL="2399520" indent="0">
              <a:buNone/>
              <a:defRPr sz="700"/>
            </a:lvl8pPr>
            <a:lvl9pPr marL="2742305"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5/16/2018</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90401746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Vertical Text Placeholder 2"/>
          <p:cNvSpPr>
            <a:spLocks noGrp="1"/>
          </p:cNvSpPr>
          <p:nvPr>
            <p:ph type="body" orient="vert" idx="1" hasCustomPrompt="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5/16/2018</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2923225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hasCustomPrompt="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5/16/2018</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2691639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90406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884466"/>
          </a:xfrm>
          <a:prstGeom prst="rect">
            <a:avLst/>
          </a:prstGeom>
        </p:spPr>
        <p:txBody>
          <a:bodyPr lIns="68559" tIns="34289" rIns="68559" bIns="34289"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987576"/>
            <a:ext cx="8496944" cy="460648"/>
          </a:xfrm>
          <a:prstGeom prst="rect">
            <a:avLst/>
          </a:prstGeom>
        </p:spPr>
        <p:txBody>
          <a:bodyPr lIns="68559" tIns="34289" rIns="68559" bIns="34289" anchor="ctr"/>
          <a:lstStyle>
            <a:lvl1pPr marL="0" indent="0">
              <a:buNone/>
              <a:defRPr sz="1500">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1664246"/>
            <a:ext cx="8496944" cy="2995737"/>
          </a:xfrm>
          <a:prstGeom prst="rect">
            <a:avLst/>
          </a:prstGeom>
        </p:spPr>
        <p:txBody>
          <a:bodyPr lIns="296896" tIns="34289" rIns="68559" bIns="34289" anchor="t"/>
          <a:lstStyle>
            <a:lvl1pPr marL="0" indent="0">
              <a:buNone/>
              <a:defRPr sz="1100">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159075836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3" y="0"/>
            <a:ext cx="7524328" cy="884466"/>
          </a:xfrm>
          <a:prstGeom prst="rect">
            <a:avLst/>
          </a:prstGeom>
        </p:spPr>
        <p:txBody>
          <a:bodyPr lIns="68559" tIns="34289" rIns="68559" bIns="34289"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1979712" y="987576"/>
            <a:ext cx="6912768" cy="460648"/>
          </a:xfrm>
          <a:prstGeom prst="rect">
            <a:avLst/>
          </a:prstGeom>
        </p:spPr>
        <p:txBody>
          <a:bodyPr lIns="68559" tIns="34289" rIns="68559" bIns="34289" anchor="ctr"/>
          <a:lstStyle>
            <a:lvl1pPr marL="0" indent="0">
              <a:buNone/>
              <a:defRPr sz="1500">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1990056" y="1664246"/>
            <a:ext cx="6912768" cy="2995737"/>
          </a:xfrm>
          <a:prstGeom prst="rect">
            <a:avLst/>
          </a:prstGeom>
        </p:spPr>
        <p:txBody>
          <a:bodyPr lIns="296896" tIns="34289" rIns="68559" bIns="34289" anchor="t"/>
          <a:lstStyle>
            <a:lvl1pPr marL="0" indent="0">
              <a:buNone/>
              <a:defRPr sz="1100">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16971883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6"/>
        <p:cNvGrpSpPr/>
        <p:nvPr/>
      </p:nvGrpSpPr>
      <p:grpSpPr>
        <a:xfrm>
          <a:off x="0" y="0"/>
          <a:ext cx="0" cy="0"/>
          <a:chOff x="0" y="0"/>
          <a:chExt cx="0" cy="0"/>
        </a:xfrm>
      </p:grpSpPr>
      <p:sp>
        <p:nvSpPr>
          <p:cNvPr id="7" name="Shape 7"/>
          <p:cNvSpPr txBox="1">
            <a:spLocks noGrp="1"/>
          </p:cNvSpPr>
          <p:nvPr>
            <p:ph type="subTitle" idx="1"/>
          </p:nvPr>
        </p:nvSpPr>
        <p:spPr>
          <a:xfrm>
            <a:off x="5425" y="3947939"/>
            <a:ext cx="9144000" cy="470100"/>
          </a:xfrm>
          <a:prstGeom prst="rect">
            <a:avLst/>
          </a:prstGeom>
          <a:noFill/>
          <a:ln>
            <a:noFill/>
          </a:ln>
        </p:spPr>
        <p:txBody>
          <a:bodyPr wrap="square" lIns="68547" tIns="68547" rIns="68547" bIns="68547" anchor="ctr" anchorCtr="0"/>
          <a:lstStyle>
            <a:lvl1pPr lvl="0" algn="ctr">
              <a:spcBef>
                <a:spcPts val="0"/>
              </a:spcBef>
              <a:buNone/>
              <a:defRPr sz="800">
                <a:solidFill>
                  <a:srgbClr val="3F3F3F"/>
                </a:solidFill>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endParaRPr/>
          </a:p>
        </p:txBody>
      </p:sp>
      <p:sp>
        <p:nvSpPr>
          <p:cNvPr id="8" name="Shape 8"/>
          <p:cNvSpPr txBox="1">
            <a:spLocks noGrp="1"/>
          </p:cNvSpPr>
          <p:nvPr>
            <p:ph type="title"/>
          </p:nvPr>
        </p:nvSpPr>
        <p:spPr>
          <a:xfrm>
            <a:off x="0" y="3419495"/>
            <a:ext cx="9144000" cy="533307"/>
          </a:xfrm>
          <a:prstGeom prst="rect">
            <a:avLst/>
          </a:prstGeom>
          <a:noFill/>
          <a:ln>
            <a:noFill/>
          </a:ln>
        </p:spPr>
        <p:txBody>
          <a:bodyPr wrap="square" lIns="68547" tIns="68547" rIns="68547" bIns="68547" anchor="ctr" anchorCtr="0"/>
          <a:lstStyle>
            <a:lvl1pPr marL="0" marR="0" lvl="0" indent="0" algn="ctr" rtl="0">
              <a:spcBef>
                <a:spcPts val="0"/>
              </a:spcBef>
              <a:buClr>
                <a:srgbClr val="3F3F3F"/>
              </a:buClr>
              <a:buFont typeface="Arial"/>
              <a:buNone/>
              <a:defRPr sz="2700" b="1" i="0" u="none" strike="noStrike" cap="none">
                <a:solidFill>
                  <a:srgbClr val="3F3F3F"/>
                </a:solidFill>
                <a:latin typeface="Arial"/>
                <a:ea typeface="Arial"/>
                <a:cs typeface="Arial"/>
                <a:sym typeface="A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pic>
        <p:nvPicPr>
          <p:cNvPr id="9" name="Shape 9" descr="D:\KBM-정애\014-Fullppt\PNG이미지\paper-bulb.png"/>
          <p:cNvPicPr preferRelativeResize="0"/>
          <p:nvPr/>
        </p:nvPicPr>
        <p:blipFill rotWithShape="1">
          <a:blip r:embed="rId2">
            <a:alphaModFix/>
          </a:blip>
          <a:srcRect/>
          <a:stretch/>
        </p:blipFill>
        <p:spPr>
          <a:xfrm>
            <a:off x="3627996" y="543628"/>
            <a:ext cx="1740109" cy="2592287"/>
          </a:xfrm>
          <a:prstGeom prst="rect">
            <a:avLst/>
          </a:prstGeom>
          <a:noFill/>
          <a:ln>
            <a:noFill/>
          </a:ln>
        </p:spPr>
      </p:pic>
    </p:spTree>
    <p:extLst>
      <p:ext uri="{BB962C8B-B14F-4D97-AF65-F5344CB8AC3E}">
        <p14:creationId xmlns:p14="http://schemas.microsoft.com/office/powerpoint/2010/main" val="2405415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8_Title Slide">
    <p:bg>
      <p:bgPr>
        <a:blipFill rotWithShape="1">
          <a:blip r:embed="rId2">
            <a:alphaModFix/>
          </a:blip>
          <a:stretch>
            <a:fillRect/>
          </a:stretch>
        </a:blipFill>
        <a:effectLst/>
      </p:bgPr>
    </p:bg>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0" y="0"/>
            <a:ext cx="9144000" cy="884466"/>
          </a:xfrm>
          <a:prstGeom prst="rect">
            <a:avLst/>
          </a:prstGeom>
          <a:noFill/>
          <a:ln>
            <a:noFill/>
          </a:ln>
        </p:spPr>
        <p:txBody>
          <a:bodyPr wrap="square" lIns="68547" tIns="68547" rIns="68547" bIns="68547" anchor="ctr" anchorCtr="0"/>
          <a:lstStyle>
            <a:lvl1pPr marL="0" marR="0" lvl="0" indent="0" algn="ctr" rtl="0">
              <a:spcBef>
                <a:spcPts val="0"/>
              </a:spcBef>
              <a:buClr>
                <a:srgbClr val="3F3F3F"/>
              </a:buClr>
              <a:buFont typeface="Arial"/>
              <a:buNone/>
              <a:defRPr sz="3300" b="0" i="0" u="none" strike="noStrike" cap="none">
                <a:solidFill>
                  <a:srgbClr val="3F3F3F"/>
                </a:solidFill>
                <a:latin typeface="Arial"/>
                <a:ea typeface="Arial"/>
                <a:cs typeface="Arial"/>
                <a:sym typeface="A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Tree>
    <p:extLst>
      <p:ext uri="{BB962C8B-B14F-4D97-AF65-F5344CB8AC3E}">
        <p14:creationId xmlns:p14="http://schemas.microsoft.com/office/powerpoint/2010/main" val="725096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01F80A-686D-BC48-ADAC-09A3527B7EE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F84F3874-0D98-6644-8F4B-D20E94774F2F}"/>
              </a:ext>
            </a:extLst>
          </p:cNvPr>
          <p:cNvSpPr>
            <a:spLocks noGrp="1"/>
          </p:cNvSpPr>
          <p:nvPr>
            <p:ph idx="1"/>
          </p:nvPr>
        </p:nvSpPr>
        <p:spPr>
          <a:xfrm>
            <a:off x="3887391" y="74060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8A13C3B-2028-A643-93F7-0D073D970274}"/>
              </a:ext>
            </a:extLst>
          </p:cNvPr>
          <p:cNvSpPr>
            <a:spLocks noGrp="1"/>
          </p:cNvSpPr>
          <p:nvPr>
            <p:ph type="body" sz="half" idx="2"/>
          </p:nvPr>
        </p:nvSpPr>
        <p:spPr>
          <a:xfrm>
            <a:off x="629841" y="1543052"/>
            <a:ext cx="2949178" cy="2858691"/>
          </a:xfrm>
        </p:spPr>
        <p:txBody>
          <a:bodyPr/>
          <a:lstStyle>
            <a:lvl1pPr marL="0" indent="0">
              <a:buNone/>
              <a:defRPr sz="1200"/>
            </a:lvl1pPr>
            <a:lvl2pPr marL="342605" indent="0">
              <a:buNone/>
              <a:defRPr sz="1100"/>
            </a:lvl2pPr>
            <a:lvl3pPr marL="685239" indent="0">
              <a:buNone/>
              <a:defRPr sz="900"/>
            </a:lvl3pPr>
            <a:lvl4pPr marL="1027859" indent="0">
              <a:buNone/>
              <a:defRPr sz="800"/>
            </a:lvl4pPr>
            <a:lvl5pPr marL="1370478" indent="0">
              <a:buNone/>
              <a:defRPr sz="800"/>
            </a:lvl5pPr>
            <a:lvl6pPr marL="1713113" indent="0">
              <a:buNone/>
              <a:defRPr sz="800"/>
            </a:lvl6pPr>
            <a:lvl7pPr marL="2055716" indent="0">
              <a:buNone/>
              <a:defRPr sz="800"/>
            </a:lvl7pPr>
            <a:lvl8pPr marL="2398320" indent="0">
              <a:buNone/>
              <a:defRPr sz="800"/>
            </a:lvl8pPr>
            <a:lvl9pPr marL="2740925"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xmlns="" id="{1563FDE6-4C4B-FE48-997B-C696E8341A61}"/>
              </a:ext>
            </a:extLst>
          </p:cNvPr>
          <p:cNvSpPr>
            <a:spLocks noGrp="1"/>
          </p:cNvSpPr>
          <p:nvPr>
            <p:ph type="dt" sz="half" idx="10"/>
          </p:nvPr>
        </p:nvSpPr>
        <p:spPr/>
        <p:txBody>
          <a:bodyPr/>
          <a:lstStyle/>
          <a:p>
            <a:fld id="{51B686C5-55DE-2F4C-A935-CCA60058E4E2}"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9CFD968-00BA-0D4F-B95E-0B8551337F9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113140C-7B29-2244-ADA5-712CD3F67842}"/>
              </a:ext>
            </a:extLst>
          </p:cNvPr>
          <p:cNvSpPr>
            <a:spLocks noGrp="1"/>
          </p:cNvSpPr>
          <p:nvPr>
            <p:ph type="sldNum" sz="quarter" idx="12"/>
          </p:nvPr>
        </p:nvSpPr>
        <p:spPr/>
        <p:txBody>
          <a:bodyPr/>
          <a:lstStyle/>
          <a:p>
            <a:fld id="{E65E0F8C-28DA-CF45-AB4B-7772297CF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90116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30"/>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767" indent="0" algn="ctr">
              <a:buNone/>
              <a:defRPr>
                <a:solidFill>
                  <a:schemeClr val="tx1">
                    <a:tint val="75000"/>
                  </a:schemeClr>
                </a:solidFill>
              </a:defRPr>
            </a:lvl2pPr>
            <a:lvl3pPr marL="685545" indent="0" algn="ctr">
              <a:buNone/>
              <a:defRPr>
                <a:solidFill>
                  <a:schemeClr val="tx1">
                    <a:tint val="75000"/>
                  </a:schemeClr>
                </a:solidFill>
              </a:defRPr>
            </a:lvl3pPr>
            <a:lvl4pPr marL="1028318" indent="0" algn="ctr">
              <a:buNone/>
              <a:defRPr>
                <a:solidFill>
                  <a:schemeClr val="tx1">
                    <a:tint val="75000"/>
                  </a:schemeClr>
                </a:solidFill>
              </a:defRPr>
            </a:lvl4pPr>
            <a:lvl5pPr marL="1371090" indent="0" algn="ctr">
              <a:buNone/>
              <a:defRPr>
                <a:solidFill>
                  <a:schemeClr val="tx1">
                    <a:tint val="75000"/>
                  </a:schemeClr>
                </a:solidFill>
              </a:defRPr>
            </a:lvl5pPr>
            <a:lvl6pPr marL="1713869" indent="0" algn="ctr">
              <a:buNone/>
              <a:defRPr>
                <a:solidFill>
                  <a:schemeClr val="tx1">
                    <a:tint val="75000"/>
                  </a:schemeClr>
                </a:solidFill>
              </a:defRPr>
            </a:lvl6pPr>
            <a:lvl7pPr marL="2056634" indent="0" algn="ctr">
              <a:buNone/>
              <a:defRPr>
                <a:solidFill>
                  <a:schemeClr val="tx1">
                    <a:tint val="75000"/>
                  </a:schemeClr>
                </a:solidFill>
              </a:defRPr>
            </a:lvl7pPr>
            <a:lvl8pPr marL="2399400" indent="0" algn="ctr">
              <a:buNone/>
              <a:defRPr>
                <a:solidFill>
                  <a:schemeClr val="tx1">
                    <a:tint val="75000"/>
                  </a:schemeClr>
                </a:solidFill>
              </a:defRPr>
            </a:lvl8pPr>
            <a:lvl9pPr marL="274216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937D59-5EDB-4C39-B697-625748F703B6}"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31DC1F-5561-484E-AB46-68C682854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37943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37D59-5EDB-4C39-B697-625748F703B6}"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31DC1F-5561-484E-AB46-68C682854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48551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2350"/>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1500">
                <a:solidFill>
                  <a:schemeClr val="tx1">
                    <a:tint val="75000"/>
                  </a:schemeClr>
                </a:solidFill>
              </a:defRPr>
            </a:lvl1pPr>
            <a:lvl2pPr marL="342767" indent="0">
              <a:buNone/>
              <a:defRPr sz="1400">
                <a:solidFill>
                  <a:schemeClr val="tx1">
                    <a:tint val="75000"/>
                  </a:schemeClr>
                </a:solidFill>
              </a:defRPr>
            </a:lvl2pPr>
            <a:lvl3pPr marL="685545" indent="0">
              <a:buNone/>
              <a:defRPr sz="1200">
                <a:solidFill>
                  <a:schemeClr val="tx1">
                    <a:tint val="75000"/>
                  </a:schemeClr>
                </a:solidFill>
              </a:defRPr>
            </a:lvl3pPr>
            <a:lvl4pPr marL="1028318" indent="0">
              <a:buNone/>
              <a:defRPr sz="1100">
                <a:solidFill>
                  <a:schemeClr val="tx1">
                    <a:tint val="75000"/>
                  </a:schemeClr>
                </a:solidFill>
              </a:defRPr>
            </a:lvl4pPr>
            <a:lvl5pPr marL="1371090" indent="0">
              <a:buNone/>
              <a:defRPr sz="1100">
                <a:solidFill>
                  <a:schemeClr val="tx1">
                    <a:tint val="75000"/>
                  </a:schemeClr>
                </a:solidFill>
              </a:defRPr>
            </a:lvl5pPr>
            <a:lvl6pPr marL="1713869" indent="0">
              <a:buNone/>
              <a:defRPr sz="1100">
                <a:solidFill>
                  <a:schemeClr val="tx1">
                    <a:tint val="75000"/>
                  </a:schemeClr>
                </a:solidFill>
              </a:defRPr>
            </a:lvl6pPr>
            <a:lvl7pPr marL="2056634" indent="0">
              <a:buNone/>
              <a:defRPr sz="1100">
                <a:solidFill>
                  <a:schemeClr val="tx1">
                    <a:tint val="75000"/>
                  </a:schemeClr>
                </a:solidFill>
              </a:defRPr>
            </a:lvl7pPr>
            <a:lvl8pPr marL="2399400" indent="0">
              <a:buNone/>
              <a:defRPr sz="1100">
                <a:solidFill>
                  <a:schemeClr val="tx1">
                    <a:tint val="75000"/>
                  </a:schemeClr>
                </a:solidFill>
              </a:defRPr>
            </a:lvl8pPr>
            <a:lvl9pPr marL="2742167"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937D59-5EDB-4C39-B697-625748F703B6}"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31DC1F-5561-484E-AB46-68C682854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80963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67"/>
            <a:ext cx="4038600" cy="3394075"/>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67"/>
            <a:ext cx="4038600" cy="3394075"/>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937D59-5EDB-4C39-B697-625748F703B6}"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31DC1F-5561-484E-AB46-68C682854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39181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9"/>
            <a:ext cx="4040188" cy="481012"/>
          </a:xfrm>
        </p:spPr>
        <p:txBody>
          <a:bodyPr anchor="b"/>
          <a:lstStyle>
            <a:lvl1pPr marL="0" indent="0">
              <a:buNone/>
              <a:defRPr sz="1800" b="1"/>
            </a:lvl1pPr>
            <a:lvl2pPr marL="342767" indent="0">
              <a:buNone/>
              <a:defRPr sz="1500" b="1"/>
            </a:lvl2pPr>
            <a:lvl3pPr marL="685545" indent="0">
              <a:buNone/>
              <a:defRPr sz="1400" b="1"/>
            </a:lvl3pPr>
            <a:lvl4pPr marL="1028318" indent="0">
              <a:buNone/>
              <a:defRPr sz="1200" b="1"/>
            </a:lvl4pPr>
            <a:lvl5pPr marL="1371090" indent="0">
              <a:buNone/>
              <a:defRPr sz="1200" b="1"/>
            </a:lvl5pPr>
            <a:lvl6pPr marL="1713869" indent="0">
              <a:buNone/>
              <a:defRPr sz="1200" b="1"/>
            </a:lvl6pPr>
            <a:lvl7pPr marL="2056634" indent="0">
              <a:buNone/>
              <a:defRPr sz="1200" b="1"/>
            </a:lvl7pPr>
            <a:lvl8pPr marL="2399400" indent="0">
              <a:buNone/>
              <a:defRPr sz="1200" b="1"/>
            </a:lvl8pPr>
            <a:lvl9pPr marL="2742167"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150939"/>
            <a:ext cx="4041775" cy="481012"/>
          </a:xfrm>
        </p:spPr>
        <p:txBody>
          <a:bodyPr anchor="b"/>
          <a:lstStyle>
            <a:lvl1pPr marL="0" indent="0">
              <a:buNone/>
              <a:defRPr sz="1800" b="1"/>
            </a:lvl1pPr>
            <a:lvl2pPr marL="342767" indent="0">
              <a:buNone/>
              <a:defRPr sz="1500" b="1"/>
            </a:lvl2pPr>
            <a:lvl3pPr marL="685545" indent="0">
              <a:buNone/>
              <a:defRPr sz="1400" b="1"/>
            </a:lvl3pPr>
            <a:lvl4pPr marL="1028318" indent="0">
              <a:buNone/>
              <a:defRPr sz="1200" b="1"/>
            </a:lvl4pPr>
            <a:lvl5pPr marL="1371090" indent="0">
              <a:buNone/>
              <a:defRPr sz="1200" b="1"/>
            </a:lvl5pPr>
            <a:lvl6pPr marL="1713869" indent="0">
              <a:buNone/>
              <a:defRPr sz="1200" b="1"/>
            </a:lvl6pPr>
            <a:lvl7pPr marL="2056634" indent="0">
              <a:buNone/>
              <a:defRPr sz="1200" b="1"/>
            </a:lvl7pPr>
            <a:lvl8pPr marL="2399400" indent="0">
              <a:buNone/>
              <a:defRPr sz="1200" b="1"/>
            </a:lvl8pPr>
            <a:lvl9pPr marL="274216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42" y="1631951"/>
            <a:ext cx="4041775" cy="2962275"/>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937D59-5EDB-4C39-B697-625748F703B6}"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F31DC1F-5561-484E-AB46-68C682854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40082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937D59-5EDB-4C39-B697-625748F703B6}"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F31DC1F-5561-484E-AB46-68C682854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7726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937D59-5EDB-4C39-B697-625748F703B6}"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31DC1F-5561-484E-AB46-68C682854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8571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805"/>
            <a:ext cx="3008313" cy="871537"/>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805"/>
            <a:ext cx="5111750" cy="438943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7900"/>
          </a:xfrm>
        </p:spPr>
        <p:txBody>
          <a:bodyPr/>
          <a:lstStyle>
            <a:lvl1pPr marL="0" indent="0">
              <a:buNone/>
              <a:defRPr sz="1100"/>
            </a:lvl1pPr>
            <a:lvl2pPr marL="342767" indent="0">
              <a:buNone/>
              <a:defRPr sz="900"/>
            </a:lvl2pPr>
            <a:lvl3pPr marL="685545" indent="0">
              <a:buNone/>
              <a:defRPr sz="800"/>
            </a:lvl3pPr>
            <a:lvl4pPr marL="1028318" indent="0">
              <a:buNone/>
              <a:defRPr sz="700"/>
            </a:lvl4pPr>
            <a:lvl5pPr marL="1371090" indent="0">
              <a:buNone/>
              <a:defRPr sz="700"/>
            </a:lvl5pPr>
            <a:lvl6pPr marL="1713869" indent="0">
              <a:buNone/>
              <a:defRPr sz="700"/>
            </a:lvl6pPr>
            <a:lvl7pPr marL="2056634" indent="0">
              <a:buNone/>
              <a:defRPr sz="700"/>
            </a:lvl7pPr>
            <a:lvl8pPr marL="2399400" indent="0">
              <a:buNone/>
              <a:defRPr sz="700"/>
            </a:lvl8pPr>
            <a:lvl9pPr marL="2742167"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63937D59-5EDB-4C39-B697-625748F703B6}"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31DC1F-5561-484E-AB46-68C682854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351509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2400"/>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endParaRPr lang="en-US"/>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100"/>
            </a:lvl1pPr>
            <a:lvl2pPr marL="342767" indent="0">
              <a:buNone/>
              <a:defRPr sz="900"/>
            </a:lvl2pPr>
            <a:lvl3pPr marL="685545" indent="0">
              <a:buNone/>
              <a:defRPr sz="800"/>
            </a:lvl3pPr>
            <a:lvl4pPr marL="1028318" indent="0">
              <a:buNone/>
              <a:defRPr sz="700"/>
            </a:lvl4pPr>
            <a:lvl5pPr marL="1371090" indent="0">
              <a:buNone/>
              <a:defRPr sz="700"/>
            </a:lvl5pPr>
            <a:lvl6pPr marL="1713869" indent="0">
              <a:buNone/>
              <a:defRPr sz="700"/>
            </a:lvl6pPr>
            <a:lvl7pPr marL="2056634" indent="0">
              <a:buNone/>
              <a:defRPr sz="700"/>
            </a:lvl7pPr>
            <a:lvl8pPr marL="2399400" indent="0">
              <a:buNone/>
              <a:defRPr sz="700"/>
            </a:lvl8pPr>
            <a:lvl9pPr marL="2742167"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63937D59-5EDB-4C39-B697-625748F703B6}"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31DC1F-5561-484E-AB46-68C682854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93699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37D59-5EDB-4C39-B697-625748F703B6}"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31DC1F-5561-484E-AB46-68C682854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3510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084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37B922-9697-324F-B581-91C566A3067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6F236B73-434E-8D4B-904D-FA56325966B4}"/>
              </a:ext>
            </a:extLst>
          </p:cNvPr>
          <p:cNvSpPr>
            <a:spLocks noGrp="1"/>
          </p:cNvSpPr>
          <p:nvPr>
            <p:ph type="pic" idx="1"/>
          </p:nvPr>
        </p:nvSpPr>
        <p:spPr>
          <a:xfrm>
            <a:off x="3887391" y="740602"/>
            <a:ext cx="4629150" cy="3655219"/>
          </a:xfrm>
        </p:spPr>
        <p:txBody>
          <a:bodyPr/>
          <a:lstStyle>
            <a:lvl1pPr marL="0" indent="0">
              <a:buNone/>
              <a:defRPr sz="2400"/>
            </a:lvl1pPr>
            <a:lvl2pPr marL="342605" indent="0">
              <a:buNone/>
              <a:defRPr sz="2100"/>
            </a:lvl2pPr>
            <a:lvl3pPr marL="685239" indent="0">
              <a:buNone/>
              <a:defRPr sz="1800"/>
            </a:lvl3pPr>
            <a:lvl4pPr marL="1027859" indent="0">
              <a:buNone/>
              <a:defRPr sz="1500"/>
            </a:lvl4pPr>
            <a:lvl5pPr marL="1370478" indent="0">
              <a:buNone/>
              <a:defRPr sz="1500"/>
            </a:lvl5pPr>
            <a:lvl6pPr marL="1713113" indent="0">
              <a:buNone/>
              <a:defRPr sz="1500"/>
            </a:lvl6pPr>
            <a:lvl7pPr marL="2055716" indent="0">
              <a:buNone/>
              <a:defRPr sz="1500"/>
            </a:lvl7pPr>
            <a:lvl8pPr marL="2398320" indent="0">
              <a:buNone/>
              <a:defRPr sz="1500"/>
            </a:lvl8pPr>
            <a:lvl9pPr marL="2740925" indent="0">
              <a:buNone/>
              <a:defRPr sz="1500"/>
            </a:lvl9pPr>
          </a:lstStyle>
          <a:p>
            <a:endParaRPr lang="en-US"/>
          </a:p>
        </p:txBody>
      </p:sp>
      <p:sp>
        <p:nvSpPr>
          <p:cNvPr id="4" name="Text Placeholder 3">
            <a:extLst>
              <a:ext uri="{FF2B5EF4-FFF2-40B4-BE49-F238E27FC236}">
                <a16:creationId xmlns:a16="http://schemas.microsoft.com/office/drawing/2014/main" xmlns="" id="{B2C6DF7F-86A1-3247-848F-DFB6C0938719}"/>
              </a:ext>
            </a:extLst>
          </p:cNvPr>
          <p:cNvSpPr>
            <a:spLocks noGrp="1"/>
          </p:cNvSpPr>
          <p:nvPr>
            <p:ph type="body" sz="half" idx="2"/>
          </p:nvPr>
        </p:nvSpPr>
        <p:spPr>
          <a:xfrm>
            <a:off x="629841" y="1543052"/>
            <a:ext cx="2949178" cy="2858691"/>
          </a:xfrm>
        </p:spPr>
        <p:txBody>
          <a:bodyPr/>
          <a:lstStyle>
            <a:lvl1pPr marL="0" indent="0">
              <a:buNone/>
              <a:defRPr sz="1200"/>
            </a:lvl1pPr>
            <a:lvl2pPr marL="342605" indent="0">
              <a:buNone/>
              <a:defRPr sz="1100"/>
            </a:lvl2pPr>
            <a:lvl3pPr marL="685239" indent="0">
              <a:buNone/>
              <a:defRPr sz="900"/>
            </a:lvl3pPr>
            <a:lvl4pPr marL="1027859" indent="0">
              <a:buNone/>
              <a:defRPr sz="800"/>
            </a:lvl4pPr>
            <a:lvl5pPr marL="1370478" indent="0">
              <a:buNone/>
              <a:defRPr sz="800"/>
            </a:lvl5pPr>
            <a:lvl6pPr marL="1713113" indent="0">
              <a:buNone/>
              <a:defRPr sz="800"/>
            </a:lvl6pPr>
            <a:lvl7pPr marL="2055716" indent="0">
              <a:buNone/>
              <a:defRPr sz="800"/>
            </a:lvl7pPr>
            <a:lvl8pPr marL="2398320" indent="0">
              <a:buNone/>
              <a:defRPr sz="800"/>
            </a:lvl8pPr>
            <a:lvl9pPr marL="2740925"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xmlns="" id="{FAAE434C-E49B-524E-8AD3-FF0FFE6B1EAA}"/>
              </a:ext>
            </a:extLst>
          </p:cNvPr>
          <p:cNvSpPr>
            <a:spLocks noGrp="1"/>
          </p:cNvSpPr>
          <p:nvPr>
            <p:ph type="dt" sz="half" idx="10"/>
          </p:nvPr>
        </p:nvSpPr>
        <p:spPr/>
        <p:txBody>
          <a:bodyPr/>
          <a:lstStyle/>
          <a:p>
            <a:fld id="{51B686C5-55DE-2F4C-A935-CCA60058E4E2}"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6D94F72-78AF-C04E-AF99-8FA05382F5E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9BDE2F8-4B35-E846-8092-D5654AE2DEF0}"/>
              </a:ext>
            </a:extLst>
          </p:cNvPr>
          <p:cNvSpPr>
            <a:spLocks noGrp="1"/>
          </p:cNvSpPr>
          <p:nvPr>
            <p:ph type="sldNum" sz="quarter" idx="12"/>
          </p:nvPr>
        </p:nvSpPr>
        <p:spPr/>
        <p:txBody>
          <a:bodyPr/>
          <a:lstStyle/>
          <a:p>
            <a:fld id="{E65E0F8C-28DA-CF45-AB4B-7772297CF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2783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37D59-5EDB-4C39-B697-625748F703B6}"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31DC1F-5561-484E-AB46-68C682854F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42075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cSld name="8_Title Slide">
    <p:bg>
      <p:bgPr>
        <a:blipFill rotWithShape="1">
          <a:blip r:embed="rId2">
            <a:alphaModFix/>
          </a:blip>
          <a:stretch>
            <a:fillRect/>
          </a:stretch>
        </a:blipFill>
        <a:effectLst/>
      </p:bgPr>
    </p:bg>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0" y="0"/>
            <a:ext cx="9144000" cy="884466"/>
          </a:xfrm>
          <a:prstGeom prst="rect">
            <a:avLst/>
          </a:prstGeom>
          <a:noFill/>
          <a:ln>
            <a:noFill/>
          </a:ln>
        </p:spPr>
        <p:txBody>
          <a:bodyPr wrap="square" lIns="68546" tIns="68546" rIns="68546" bIns="68546" anchor="ctr" anchorCtr="0"/>
          <a:lstStyle>
            <a:lvl1pPr marL="0" marR="0" lvl="0" indent="0" algn="ctr" rtl="0">
              <a:spcBef>
                <a:spcPts val="0"/>
              </a:spcBef>
              <a:buClr>
                <a:srgbClr val="3F3F3F"/>
              </a:buClr>
              <a:buFont typeface="Arial"/>
              <a:buNone/>
              <a:defRPr sz="3300" b="0" i="0" u="none" strike="noStrike" cap="none">
                <a:solidFill>
                  <a:srgbClr val="3F3F3F"/>
                </a:solidFill>
                <a:latin typeface="Arial"/>
                <a:ea typeface="Arial"/>
                <a:cs typeface="Arial"/>
                <a:sym typeface="A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Tree>
    <p:extLst>
      <p:ext uri="{BB962C8B-B14F-4D97-AF65-F5344CB8AC3E}">
        <p14:creationId xmlns:p14="http://schemas.microsoft.com/office/powerpoint/2010/main" val="41876792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Shape 49"/>
        <p:cNvGrpSpPr/>
        <p:nvPr/>
      </p:nvGrpSpPr>
      <p:grpSpPr>
        <a:xfrm>
          <a:off x="0" y="0"/>
          <a:ext cx="0" cy="0"/>
          <a:chOff x="0" y="0"/>
          <a:chExt cx="0" cy="0"/>
        </a:xfrm>
      </p:grpSpPr>
      <p:sp>
        <p:nvSpPr>
          <p:cNvPr id="50" name="Shape 50"/>
          <p:cNvSpPr>
            <a:spLocks noGrp="1"/>
          </p:cNvSpPr>
          <p:nvPr>
            <p:ph type="pic" idx="2"/>
          </p:nvPr>
        </p:nvSpPr>
        <p:spPr>
          <a:xfrm>
            <a:off x="3059917" y="9"/>
            <a:ext cx="3024199" cy="2571749"/>
          </a:xfrm>
          <a:prstGeom prst="rect">
            <a:avLst/>
          </a:prstGeom>
          <a:solidFill>
            <a:srgbClr val="D8D8D8"/>
          </a:solidFill>
          <a:ln>
            <a:noFill/>
          </a:ln>
        </p:spPr>
        <p:txBody>
          <a:bodyPr wrap="square" lIns="68546" tIns="68546" rIns="68546" bIns="68546" anchor="ctr" anchorCtr="0"/>
          <a:lstStyle>
            <a:lvl1pPr marL="0" marR="0" lvl="0" indent="0" algn="ctr" rtl="0">
              <a:spcBef>
                <a:spcPts val="240"/>
              </a:spcBef>
              <a:buClr>
                <a:schemeClr val="dk1"/>
              </a:buClr>
              <a:buFont typeface="Arial"/>
              <a:buNone/>
              <a:defRPr sz="1200" b="0" i="0" u="none" strike="noStrike" cap="none">
                <a:solidFill>
                  <a:schemeClr val="dk1"/>
                </a:solidFill>
                <a:latin typeface="Arial"/>
                <a:ea typeface="Arial"/>
                <a:cs typeface="Arial"/>
                <a:sym typeface="Arial"/>
              </a:defRPr>
            </a:lvl1pPr>
            <a:lvl2pPr marL="342767" marR="0" lvl="1" indent="0" algn="l" rtl="0">
              <a:spcBef>
                <a:spcPts val="420"/>
              </a:spcBef>
              <a:buClr>
                <a:schemeClr val="dk1"/>
              </a:buClr>
              <a:buFont typeface="Arial"/>
              <a:buNone/>
              <a:defRPr sz="2100" b="0" i="0" u="none" strike="noStrike" cap="none">
                <a:solidFill>
                  <a:schemeClr val="dk1"/>
                </a:solidFill>
                <a:latin typeface="Arial"/>
                <a:ea typeface="Arial"/>
                <a:cs typeface="Arial"/>
                <a:sym typeface="Arial"/>
              </a:defRPr>
            </a:lvl2pPr>
            <a:lvl3pPr marL="685545" marR="0" lvl="2" indent="0" algn="l" rtl="0">
              <a:spcBef>
                <a:spcPts val="360"/>
              </a:spcBef>
              <a:buClr>
                <a:schemeClr val="dk1"/>
              </a:buClr>
              <a:buFont typeface="Arial"/>
              <a:buNone/>
              <a:defRPr sz="1800" b="0" i="0" u="none" strike="noStrike" cap="none">
                <a:solidFill>
                  <a:schemeClr val="dk1"/>
                </a:solidFill>
                <a:latin typeface="Arial"/>
                <a:ea typeface="Arial"/>
                <a:cs typeface="Arial"/>
                <a:sym typeface="Arial"/>
              </a:defRPr>
            </a:lvl3pPr>
            <a:lvl4pPr marL="1028318" marR="0" lvl="3" indent="0" algn="l" rtl="0">
              <a:spcBef>
                <a:spcPts val="300"/>
              </a:spcBef>
              <a:buClr>
                <a:schemeClr val="dk1"/>
              </a:buClr>
              <a:buFont typeface="Arial"/>
              <a:buNone/>
              <a:defRPr sz="1500" b="0" i="0" u="none" strike="noStrike" cap="none">
                <a:solidFill>
                  <a:schemeClr val="dk1"/>
                </a:solidFill>
                <a:latin typeface="Arial"/>
                <a:ea typeface="Arial"/>
                <a:cs typeface="Arial"/>
                <a:sym typeface="Arial"/>
              </a:defRPr>
            </a:lvl4pPr>
            <a:lvl5pPr marL="1371090" marR="0" lvl="4" indent="0" algn="l" rtl="0">
              <a:spcBef>
                <a:spcPts val="300"/>
              </a:spcBef>
              <a:buClr>
                <a:schemeClr val="dk1"/>
              </a:buClr>
              <a:buFont typeface="Arial"/>
              <a:buNone/>
              <a:defRPr sz="1500" b="0" i="0" u="none" strike="noStrike" cap="none">
                <a:solidFill>
                  <a:schemeClr val="dk1"/>
                </a:solidFill>
                <a:latin typeface="Arial"/>
                <a:ea typeface="Arial"/>
                <a:cs typeface="Arial"/>
                <a:sym typeface="Arial"/>
              </a:defRPr>
            </a:lvl5pPr>
            <a:lvl6pPr marL="1713869" marR="0" lvl="5" indent="0" algn="l" rtl="0">
              <a:spcBef>
                <a:spcPts val="300"/>
              </a:spcBef>
              <a:buClr>
                <a:schemeClr val="dk1"/>
              </a:buClr>
              <a:buFont typeface="Arial"/>
              <a:buNone/>
              <a:defRPr sz="1500" b="0" i="0" u="none" strike="noStrike" cap="none">
                <a:solidFill>
                  <a:schemeClr val="dk1"/>
                </a:solidFill>
                <a:latin typeface="Arial"/>
                <a:ea typeface="Arial"/>
                <a:cs typeface="Arial"/>
                <a:sym typeface="Arial"/>
              </a:defRPr>
            </a:lvl6pPr>
            <a:lvl7pPr marL="2056634" marR="0" lvl="6" indent="0" algn="l" rtl="0">
              <a:spcBef>
                <a:spcPts val="300"/>
              </a:spcBef>
              <a:buClr>
                <a:schemeClr val="dk1"/>
              </a:buClr>
              <a:buFont typeface="Arial"/>
              <a:buNone/>
              <a:defRPr sz="1500" b="0" i="0" u="none" strike="noStrike" cap="none">
                <a:solidFill>
                  <a:schemeClr val="dk1"/>
                </a:solidFill>
                <a:latin typeface="Arial"/>
                <a:ea typeface="Arial"/>
                <a:cs typeface="Arial"/>
                <a:sym typeface="Arial"/>
              </a:defRPr>
            </a:lvl7pPr>
            <a:lvl8pPr marL="2399400" marR="0" lvl="7" indent="0" algn="l" rtl="0">
              <a:spcBef>
                <a:spcPts val="300"/>
              </a:spcBef>
              <a:buClr>
                <a:schemeClr val="dk1"/>
              </a:buClr>
              <a:buFont typeface="Arial"/>
              <a:buNone/>
              <a:defRPr sz="1500" b="0" i="0" u="none" strike="noStrike" cap="none">
                <a:solidFill>
                  <a:schemeClr val="dk1"/>
                </a:solidFill>
                <a:latin typeface="Arial"/>
                <a:ea typeface="Arial"/>
                <a:cs typeface="Arial"/>
                <a:sym typeface="Arial"/>
              </a:defRPr>
            </a:lvl8pPr>
            <a:lvl9pPr marL="2742167" marR="0" lvl="8" indent="0" algn="l" rtl="0">
              <a:spcBef>
                <a:spcPts val="300"/>
              </a:spcBef>
              <a:buClr>
                <a:schemeClr val="dk1"/>
              </a:buClr>
              <a:buFont typeface="Arial"/>
              <a:buNone/>
              <a:defRPr sz="1500" b="0" i="0" u="none" strike="noStrike" cap="none">
                <a:solidFill>
                  <a:schemeClr val="dk1"/>
                </a:solidFill>
                <a:latin typeface="Arial"/>
                <a:ea typeface="Arial"/>
                <a:cs typeface="Arial"/>
                <a:sym typeface="Arial"/>
              </a:defRPr>
            </a:lvl9pPr>
          </a:lstStyle>
          <a:p>
            <a:endParaRPr/>
          </a:p>
        </p:txBody>
      </p:sp>
      <p:sp>
        <p:nvSpPr>
          <p:cNvPr id="51" name="Shape 51"/>
          <p:cNvSpPr>
            <a:spLocks noGrp="1"/>
          </p:cNvSpPr>
          <p:nvPr>
            <p:ph type="pic" idx="3"/>
          </p:nvPr>
        </p:nvSpPr>
        <p:spPr>
          <a:xfrm>
            <a:off x="4572100" y="2571767"/>
            <a:ext cx="1512000" cy="2571749"/>
          </a:xfrm>
          <a:prstGeom prst="rect">
            <a:avLst/>
          </a:prstGeom>
          <a:solidFill>
            <a:srgbClr val="BFBFBF"/>
          </a:solidFill>
          <a:ln>
            <a:noFill/>
          </a:ln>
        </p:spPr>
        <p:txBody>
          <a:bodyPr wrap="square" lIns="68546" tIns="68546" rIns="68546" bIns="68546" anchor="ctr" anchorCtr="0"/>
          <a:lstStyle>
            <a:lvl1pPr marL="0" marR="0" lvl="0" indent="0" algn="ctr" rtl="0">
              <a:spcBef>
                <a:spcPts val="240"/>
              </a:spcBef>
              <a:buClr>
                <a:schemeClr val="dk1"/>
              </a:buClr>
              <a:buFont typeface="Arial"/>
              <a:buNone/>
              <a:defRPr sz="1200" b="0" i="0" u="none" strike="noStrike" cap="none">
                <a:solidFill>
                  <a:schemeClr val="dk1"/>
                </a:solidFill>
                <a:latin typeface="Arial"/>
                <a:ea typeface="Arial"/>
                <a:cs typeface="Arial"/>
                <a:sym typeface="Arial"/>
              </a:defRPr>
            </a:lvl1pPr>
            <a:lvl2pPr marL="342767" marR="0" lvl="1" indent="0" algn="l" rtl="0">
              <a:spcBef>
                <a:spcPts val="420"/>
              </a:spcBef>
              <a:buClr>
                <a:schemeClr val="dk1"/>
              </a:buClr>
              <a:buFont typeface="Arial"/>
              <a:buNone/>
              <a:defRPr sz="2100" b="0" i="0" u="none" strike="noStrike" cap="none">
                <a:solidFill>
                  <a:schemeClr val="dk1"/>
                </a:solidFill>
                <a:latin typeface="Arial"/>
                <a:ea typeface="Arial"/>
                <a:cs typeface="Arial"/>
                <a:sym typeface="Arial"/>
              </a:defRPr>
            </a:lvl2pPr>
            <a:lvl3pPr marL="685545" marR="0" lvl="2" indent="0" algn="l" rtl="0">
              <a:spcBef>
                <a:spcPts val="360"/>
              </a:spcBef>
              <a:buClr>
                <a:schemeClr val="dk1"/>
              </a:buClr>
              <a:buFont typeface="Arial"/>
              <a:buNone/>
              <a:defRPr sz="1800" b="0" i="0" u="none" strike="noStrike" cap="none">
                <a:solidFill>
                  <a:schemeClr val="dk1"/>
                </a:solidFill>
                <a:latin typeface="Arial"/>
                <a:ea typeface="Arial"/>
                <a:cs typeface="Arial"/>
                <a:sym typeface="Arial"/>
              </a:defRPr>
            </a:lvl3pPr>
            <a:lvl4pPr marL="1028318" marR="0" lvl="3" indent="0" algn="l" rtl="0">
              <a:spcBef>
                <a:spcPts val="300"/>
              </a:spcBef>
              <a:buClr>
                <a:schemeClr val="dk1"/>
              </a:buClr>
              <a:buFont typeface="Arial"/>
              <a:buNone/>
              <a:defRPr sz="1500" b="0" i="0" u="none" strike="noStrike" cap="none">
                <a:solidFill>
                  <a:schemeClr val="dk1"/>
                </a:solidFill>
                <a:latin typeface="Arial"/>
                <a:ea typeface="Arial"/>
                <a:cs typeface="Arial"/>
                <a:sym typeface="Arial"/>
              </a:defRPr>
            </a:lvl4pPr>
            <a:lvl5pPr marL="1371090" marR="0" lvl="4" indent="0" algn="l" rtl="0">
              <a:spcBef>
                <a:spcPts val="300"/>
              </a:spcBef>
              <a:buClr>
                <a:schemeClr val="dk1"/>
              </a:buClr>
              <a:buFont typeface="Arial"/>
              <a:buNone/>
              <a:defRPr sz="1500" b="0" i="0" u="none" strike="noStrike" cap="none">
                <a:solidFill>
                  <a:schemeClr val="dk1"/>
                </a:solidFill>
                <a:latin typeface="Arial"/>
                <a:ea typeface="Arial"/>
                <a:cs typeface="Arial"/>
                <a:sym typeface="Arial"/>
              </a:defRPr>
            </a:lvl5pPr>
            <a:lvl6pPr marL="1713869" marR="0" lvl="5" indent="0" algn="l" rtl="0">
              <a:spcBef>
                <a:spcPts val="300"/>
              </a:spcBef>
              <a:buClr>
                <a:schemeClr val="dk1"/>
              </a:buClr>
              <a:buFont typeface="Arial"/>
              <a:buNone/>
              <a:defRPr sz="1500" b="0" i="0" u="none" strike="noStrike" cap="none">
                <a:solidFill>
                  <a:schemeClr val="dk1"/>
                </a:solidFill>
                <a:latin typeface="Arial"/>
                <a:ea typeface="Arial"/>
                <a:cs typeface="Arial"/>
                <a:sym typeface="Arial"/>
              </a:defRPr>
            </a:lvl6pPr>
            <a:lvl7pPr marL="2056634" marR="0" lvl="6" indent="0" algn="l" rtl="0">
              <a:spcBef>
                <a:spcPts val="300"/>
              </a:spcBef>
              <a:buClr>
                <a:schemeClr val="dk1"/>
              </a:buClr>
              <a:buFont typeface="Arial"/>
              <a:buNone/>
              <a:defRPr sz="1500" b="0" i="0" u="none" strike="noStrike" cap="none">
                <a:solidFill>
                  <a:schemeClr val="dk1"/>
                </a:solidFill>
                <a:latin typeface="Arial"/>
                <a:ea typeface="Arial"/>
                <a:cs typeface="Arial"/>
                <a:sym typeface="Arial"/>
              </a:defRPr>
            </a:lvl7pPr>
            <a:lvl8pPr marL="2399400" marR="0" lvl="7" indent="0" algn="l" rtl="0">
              <a:spcBef>
                <a:spcPts val="300"/>
              </a:spcBef>
              <a:buClr>
                <a:schemeClr val="dk1"/>
              </a:buClr>
              <a:buFont typeface="Arial"/>
              <a:buNone/>
              <a:defRPr sz="1500" b="0" i="0" u="none" strike="noStrike" cap="none">
                <a:solidFill>
                  <a:schemeClr val="dk1"/>
                </a:solidFill>
                <a:latin typeface="Arial"/>
                <a:ea typeface="Arial"/>
                <a:cs typeface="Arial"/>
                <a:sym typeface="Arial"/>
              </a:defRPr>
            </a:lvl8pPr>
            <a:lvl9pPr marL="2742167" marR="0" lvl="8" indent="0" algn="l" rtl="0">
              <a:spcBef>
                <a:spcPts val="300"/>
              </a:spcBef>
              <a:buClr>
                <a:schemeClr val="dk1"/>
              </a:buClr>
              <a:buFont typeface="Arial"/>
              <a:buNone/>
              <a:defRPr sz="1500" b="0" i="0" u="none" strike="noStrike" cap="none">
                <a:solidFill>
                  <a:schemeClr val="dk1"/>
                </a:solidFill>
                <a:latin typeface="Arial"/>
                <a:ea typeface="Arial"/>
                <a:cs typeface="Arial"/>
                <a:sym typeface="Arial"/>
              </a:defRPr>
            </a:lvl9pPr>
          </a:lstStyle>
          <a:p>
            <a:endParaRPr/>
          </a:p>
        </p:txBody>
      </p:sp>
      <p:sp>
        <p:nvSpPr>
          <p:cNvPr id="52" name="Shape 52"/>
          <p:cNvSpPr>
            <a:spLocks noGrp="1"/>
          </p:cNvSpPr>
          <p:nvPr>
            <p:ph type="pic" idx="4"/>
          </p:nvPr>
        </p:nvSpPr>
        <p:spPr>
          <a:xfrm>
            <a:off x="3059900" y="2571767"/>
            <a:ext cx="1512000" cy="2571749"/>
          </a:xfrm>
          <a:prstGeom prst="rect">
            <a:avLst/>
          </a:prstGeom>
          <a:solidFill>
            <a:srgbClr val="A5A5A5"/>
          </a:solidFill>
          <a:ln>
            <a:noFill/>
          </a:ln>
        </p:spPr>
        <p:txBody>
          <a:bodyPr wrap="square" lIns="68546" tIns="68546" rIns="68546" bIns="68546" anchor="ctr" anchorCtr="0"/>
          <a:lstStyle>
            <a:lvl1pPr marL="0" marR="0" lvl="0" indent="0" algn="ctr" rtl="0">
              <a:spcBef>
                <a:spcPts val="240"/>
              </a:spcBef>
              <a:buClr>
                <a:schemeClr val="dk1"/>
              </a:buClr>
              <a:buFont typeface="Arial"/>
              <a:buNone/>
              <a:defRPr sz="1200" b="0" i="0" u="none" strike="noStrike" cap="none">
                <a:solidFill>
                  <a:schemeClr val="dk1"/>
                </a:solidFill>
                <a:latin typeface="Arial"/>
                <a:ea typeface="Arial"/>
                <a:cs typeface="Arial"/>
                <a:sym typeface="Arial"/>
              </a:defRPr>
            </a:lvl1pPr>
            <a:lvl2pPr marL="342767" marR="0" lvl="1" indent="0" algn="l" rtl="0">
              <a:spcBef>
                <a:spcPts val="420"/>
              </a:spcBef>
              <a:buClr>
                <a:schemeClr val="dk1"/>
              </a:buClr>
              <a:buFont typeface="Arial"/>
              <a:buNone/>
              <a:defRPr sz="2100" b="0" i="0" u="none" strike="noStrike" cap="none">
                <a:solidFill>
                  <a:schemeClr val="dk1"/>
                </a:solidFill>
                <a:latin typeface="Arial"/>
                <a:ea typeface="Arial"/>
                <a:cs typeface="Arial"/>
                <a:sym typeface="Arial"/>
              </a:defRPr>
            </a:lvl2pPr>
            <a:lvl3pPr marL="685545" marR="0" lvl="2" indent="0" algn="l" rtl="0">
              <a:spcBef>
                <a:spcPts val="360"/>
              </a:spcBef>
              <a:buClr>
                <a:schemeClr val="dk1"/>
              </a:buClr>
              <a:buFont typeface="Arial"/>
              <a:buNone/>
              <a:defRPr sz="1800" b="0" i="0" u="none" strike="noStrike" cap="none">
                <a:solidFill>
                  <a:schemeClr val="dk1"/>
                </a:solidFill>
                <a:latin typeface="Arial"/>
                <a:ea typeface="Arial"/>
                <a:cs typeface="Arial"/>
                <a:sym typeface="Arial"/>
              </a:defRPr>
            </a:lvl3pPr>
            <a:lvl4pPr marL="1028318" marR="0" lvl="3" indent="0" algn="l" rtl="0">
              <a:spcBef>
                <a:spcPts val="300"/>
              </a:spcBef>
              <a:buClr>
                <a:schemeClr val="dk1"/>
              </a:buClr>
              <a:buFont typeface="Arial"/>
              <a:buNone/>
              <a:defRPr sz="1500" b="0" i="0" u="none" strike="noStrike" cap="none">
                <a:solidFill>
                  <a:schemeClr val="dk1"/>
                </a:solidFill>
                <a:latin typeface="Arial"/>
                <a:ea typeface="Arial"/>
                <a:cs typeface="Arial"/>
                <a:sym typeface="Arial"/>
              </a:defRPr>
            </a:lvl4pPr>
            <a:lvl5pPr marL="1371090" marR="0" lvl="4" indent="0" algn="l" rtl="0">
              <a:spcBef>
                <a:spcPts val="300"/>
              </a:spcBef>
              <a:buClr>
                <a:schemeClr val="dk1"/>
              </a:buClr>
              <a:buFont typeface="Arial"/>
              <a:buNone/>
              <a:defRPr sz="1500" b="0" i="0" u="none" strike="noStrike" cap="none">
                <a:solidFill>
                  <a:schemeClr val="dk1"/>
                </a:solidFill>
                <a:latin typeface="Arial"/>
                <a:ea typeface="Arial"/>
                <a:cs typeface="Arial"/>
                <a:sym typeface="Arial"/>
              </a:defRPr>
            </a:lvl5pPr>
            <a:lvl6pPr marL="1713869" marR="0" lvl="5" indent="0" algn="l" rtl="0">
              <a:spcBef>
                <a:spcPts val="300"/>
              </a:spcBef>
              <a:buClr>
                <a:schemeClr val="dk1"/>
              </a:buClr>
              <a:buFont typeface="Arial"/>
              <a:buNone/>
              <a:defRPr sz="1500" b="0" i="0" u="none" strike="noStrike" cap="none">
                <a:solidFill>
                  <a:schemeClr val="dk1"/>
                </a:solidFill>
                <a:latin typeface="Arial"/>
                <a:ea typeface="Arial"/>
                <a:cs typeface="Arial"/>
                <a:sym typeface="Arial"/>
              </a:defRPr>
            </a:lvl6pPr>
            <a:lvl7pPr marL="2056634" marR="0" lvl="6" indent="0" algn="l" rtl="0">
              <a:spcBef>
                <a:spcPts val="300"/>
              </a:spcBef>
              <a:buClr>
                <a:schemeClr val="dk1"/>
              </a:buClr>
              <a:buFont typeface="Arial"/>
              <a:buNone/>
              <a:defRPr sz="1500" b="0" i="0" u="none" strike="noStrike" cap="none">
                <a:solidFill>
                  <a:schemeClr val="dk1"/>
                </a:solidFill>
                <a:latin typeface="Arial"/>
                <a:ea typeface="Arial"/>
                <a:cs typeface="Arial"/>
                <a:sym typeface="Arial"/>
              </a:defRPr>
            </a:lvl7pPr>
            <a:lvl8pPr marL="2399400" marR="0" lvl="7" indent="0" algn="l" rtl="0">
              <a:spcBef>
                <a:spcPts val="300"/>
              </a:spcBef>
              <a:buClr>
                <a:schemeClr val="dk1"/>
              </a:buClr>
              <a:buFont typeface="Arial"/>
              <a:buNone/>
              <a:defRPr sz="1500" b="0" i="0" u="none" strike="noStrike" cap="none">
                <a:solidFill>
                  <a:schemeClr val="dk1"/>
                </a:solidFill>
                <a:latin typeface="Arial"/>
                <a:ea typeface="Arial"/>
                <a:cs typeface="Arial"/>
                <a:sym typeface="Arial"/>
              </a:defRPr>
            </a:lvl8pPr>
            <a:lvl9pPr marL="2742167" marR="0" lvl="8" indent="0" algn="l" rtl="0">
              <a:spcBef>
                <a:spcPts val="300"/>
              </a:spcBef>
              <a:buClr>
                <a:schemeClr val="dk1"/>
              </a:buClr>
              <a:buFont typeface="Arial"/>
              <a:buNone/>
              <a:defRPr sz="15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13687133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3" y="0"/>
            <a:ext cx="7524328" cy="884466"/>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1979712" y="987576"/>
            <a:ext cx="6912768" cy="460648"/>
          </a:xfrm>
          <a:prstGeom prst="rect">
            <a:avLst/>
          </a:prstGeom>
        </p:spPr>
        <p:txBody>
          <a:bodyPr anchor="ctr"/>
          <a:lstStyle>
            <a:lvl1pPr marL="0" indent="0">
              <a:buNone/>
              <a:defRPr sz="1500">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1990056" y="1664246"/>
            <a:ext cx="6912768" cy="2995737"/>
          </a:xfrm>
          <a:prstGeom prst="rect">
            <a:avLst/>
          </a:prstGeom>
        </p:spPr>
        <p:txBody>
          <a:bodyPr lIns="296888" anchor="t"/>
          <a:lstStyle>
            <a:lvl1pPr marL="0" indent="0">
              <a:buNone/>
              <a:defRPr sz="1100">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6400768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cSld name="2_Title and Content">
    <p:bg>
      <p:bgPr>
        <a:blipFill rotWithShape="1">
          <a:blip r:embed="rId2">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1619672" y="0"/>
            <a:ext cx="7524327" cy="884466"/>
          </a:xfrm>
          <a:prstGeom prst="rect">
            <a:avLst/>
          </a:prstGeom>
          <a:noFill/>
          <a:ln>
            <a:noFill/>
          </a:ln>
        </p:spPr>
        <p:txBody>
          <a:bodyPr wrap="square" lIns="68546" tIns="68546" rIns="68546" bIns="68546" anchor="ctr" anchorCtr="0"/>
          <a:lstStyle>
            <a:lvl1pPr marL="0" marR="0" lvl="0" indent="0" algn="l" rtl="0">
              <a:spcBef>
                <a:spcPts val="0"/>
              </a:spcBef>
              <a:buClr>
                <a:srgbClr val="3F3F3F"/>
              </a:buClr>
              <a:buFont typeface="Arial"/>
              <a:buNone/>
              <a:defRPr sz="3300" b="0" i="0" u="none" strike="noStrike" cap="none">
                <a:solidFill>
                  <a:srgbClr val="3F3F3F"/>
                </a:solidFill>
                <a:latin typeface="Arial"/>
                <a:ea typeface="Arial"/>
                <a:cs typeface="Arial"/>
                <a:sym typeface="Arial"/>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Tree>
    <p:extLst>
      <p:ext uri="{BB962C8B-B14F-4D97-AF65-F5344CB8AC3E}">
        <p14:creationId xmlns:p14="http://schemas.microsoft.com/office/powerpoint/2010/main" val="3312768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5085C0-3E9A-D74D-AC7A-53E80C6367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55C7DEC-7DBA-1148-B0A6-E9D2BBC77B7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01966D-7B9D-0D4D-812F-81C8B5A20555}"/>
              </a:ext>
            </a:extLst>
          </p:cNvPr>
          <p:cNvSpPr>
            <a:spLocks noGrp="1"/>
          </p:cNvSpPr>
          <p:nvPr>
            <p:ph type="dt" sz="half" idx="10"/>
          </p:nvPr>
        </p:nvSpPr>
        <p:spPr/>
        <p:txBody>
          <a:bodyPr/>
          <a:lstStyle/>
          <a:p>
            <a:fld id="{51B686C5-55DE-2F4C-A935-CCA60058E4E2}"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09B71F7-36F2-CE47-98B2-55813EC4937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EF211B8-CBCB-C741-8801-7E3F2AD4D56C}"/>
              </a:ext>
            </a:extLst>
          </p:cNvPr>
          <p:cNvSpPr>
            <a:spLocks noGrp="1"/>
          </p:cNvSpPr>
          <p:nvPr>
            <p:ph type="sldNum" sz="quarter" idx="12"/>
          </p:nvPr>
        </p:nvSpPr>
        <p:spPr/>
        <p:txBody>
          <a:bodyPr/>
          <a:lstStyle/>
          <a:p>
            <a:fld id="{E65E0F8C-28DA-CF45-AB4B-7772297CF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26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15D1CF3-957B-2949-9CBB-369AAA054419}"/>
              </a:ext>
            </a:extLst>
          </p:cNvPr>
          <p:cNvSpPr>
            <a:spLocks noGrp="1"/>
          </p:cNvSpPr>
          <p:nvPr>
            <p:ph type="title" orient="vert"/>
          </p:nvPr>
        </p:nvSpPr>
        <p:spPr>
          <a:xfrm>
            <a:off x="6543676" y="273877"/>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D418F3-8F9E-8347-A935-0791340B963B}"/>
              </a:ext>
            </a:extLst>
          </p:cNvPr>
          <p:cNvSpPr>
            <a:spLocks noGrp="1"/>
          </p:cNvSpPr>
          <p:nvPr>
            <p:ph type="body" orient="vert" idx="1"/>
          </p:nvPr>
        </p:nvSpPr>
        <p:spPr>
          <a:xfrm>
            <a:off x="628652" y="273877"/>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CDB571C-4900-C244-ADE7-BD3155AF6EB1}"/>
              </a:ext>
            </a:extLst>
          </p:cNvPr>
          <p:cNvSpPr>
            <a:spLocks noGrp="1"/>
          </p:cNvSpPr>
          <p:nvPr>
            <p:ph type="dt" sz="half" idx="10"/>
          </p:nvPr>
        </p:nvSpPr>
        <p:spPr/>
        <p:txBody>
          <a:bodyPr/>
          <a:lstStyle/>
          <a:p>
            <a:fld id="{51B686C5-55DE-2F4C-A935-CCA60058E4E2}"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E4C419E-B283-E944-A3B3-FFBC1D4B0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A6E1971-58A7-F545-8954-8F26D4B96F17}"/>
              </a:ext>
            </a:extLst>
          </p:cNvPr>
          <p:cNvSpPr>
            <a:spLocks noGrp="1"/>
          </p:cNvSpPr>
          <p:nvPr>
            <p:ph type="sldNum" sz="quarter" idx="12"/>
          </p:nvPr>
        </p:nvSpPr>
        <p:spPr/>
        <p:txBody>
          <a:bodyPr/>
          <a:lstStyle/>
          <a:p>
            <a:fld id="{E65E0F8C-28DA-CF45-AB4B-7772297CF4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900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31"/>
            <a:ext cx="6858000" cy="1241822"/>
          </a:xfrm>
        </p:spPr>
        <p:txBody>
          <a:bodyPr/>
          <a:lstStyle>
            <a:lvl1pPr marL="0" indent="0" algn="ctr">
              <a:buNone/>
              <a:defRPr sz="1800"/>
            </a:lvl1pPr>
            <a:lvl2pPr marL="342182" indent="0" algn="ctr">
              <a:buNone/>
              <a:defRPr sz="1500"/>
            </a:lvl2pPr>
            <a:lvl3pPr marL="684396" indent="0" algn="ctr">
              <a:buNone/>
              <a:defRPr sz="1400"/>
            </a:lvl3pPr>
            <a:lvl4pPr marL="1026593" indent="0" algn="ctr">
              <a:buNone/>
              <a:defRPr sz="1200"/>
            </a:lvl4pPr>
            <a:lvl5pPr marL="1368790" indent="0" algn="ctr">
              <a:buNone/>
              <a:defRPr sz="1200"/>
            </a:lvl5pPr>
            <a:lvl6pPr marL="1711010" indent="0" algn="ctr">
              <a:buNone/>
              <a:defRPr sz="1200"/>
            </a:lvl6pPr>
            <a:lvl7pPr marL="2053184" indent="0" algn="ctr">
              <a:buNone/>
              <a:defRPr sz="1200"/>
            </a:lvl7pPr>
            <a:lvl8pPr marL="2395361" indent="0" algn="ctr">
              <a:buNone/>
              <a:defRPr sz="1200"/>
            </a:lvl8pPr>
            <a:lvl9pPr marL="2737538"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pic>
        <p:nvPicPr>
          <p:cNvPr id="1026" name="Picture 2" descr="C:\Users\chelsiel\Desktop\AC2018PPT.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4541" y="-88107"/>
            <a:ext cx="9413082" cy="532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96541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94403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51"/>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02"/>
            <a:ext cx="7886700" cy="1125140"/>
          </a:xfrm>
        </p:spPr>
        <p:txBody>
          <a:bodyPr/>
          <a:lstStyle>
            <a:lvl1pPr marL="0" indent="0">
              <a:buNone/>
              <a:defRPr sz="1800">
                <a:solidFill>
                  <a:schemeClr val="tx1">
                    <a:tint val="75000"/>
                  </a:schemeClr>
                </a:solidFill>
              </a:defRPr>
            </a:lvl1pPr>
            <a:lvl2pPr marL="342182" indent="0">
              <a:buNone/>
              <a:defRPr sz="1500">
                <a:solidFill>
                  <a:schemeClr val="tx1">
                    <a:tint val="75000"/>
                  </a:schemeClr>
                </a:solidFill>
              </a:defRPr>
            </a:lvl2pPr>
            <a:lvl3pPr marL="684396" indent="0">
              <a:buNone/>
              <a:defRPr sz="1400">
                <a:solidFill>
                  <a:schemeClr val="tx1">
                    <a:tint val="75000"/>
                  </a:schemeClr>
                </a:solidFill>
              </a:defRPr>
            </a:lvl3pPr>
            <a:lvl4pPr marL="1026593" indent="0">
              <a:buNone/>
              <a:defRPr sz="1200">
                <a:solidFill>
                  <a:schemeClr val="tx1">
                    <a:tint val="75000"/>
                  </a:schemeClr>
                </a:solidFill>
              </a:defRPr>
            </a:lvl4pPr>
            <a:lvl5pPr marL="1368790" indent="0">
              <a:buNone/>
              <a:defRPr sz="1200">
                <a:solidFill>
                  <a:schemeClr val="tx1">
                    <a:tint val="75000"/>
                  </a:schemeClr>
                </a:solidFill>
              </a:defRPr>
            </a:lvl5pPr>
            <a:lvl6pPr marL="1711010" indent="0">
              <a:buNone/>
              <a:defRPr sz="1200">
                <a:solidFill>
                  <a:schemeClr val="tx1">
                    <a:tint val="75000"/>
                  </a:schemeClr>
                </a:solidFill>
              </a:defRPr>
            </a:lvl6pPr>
            <a:lvl7pPr marL="2053184" indent="0">
              <a:buNone/>
              <a:defRPr sz="1200">
                <a:solidFill>
                  <a:schemeClr val="tx1">
                    <a:tint val="75000"/>
                  </a:schemeClr>
                </a:solidFill>
              </a:defRPr>
            </a:lvl7pPr>
            <a:lvl8pPr marL="2395361" indent="0">
              <a:buNone/>
              <a:defRPr sz="1200">
                <a:solidFill>
                  <a:schemeClr val="tx1">
                    <a:tint val="75000"/>
                  </a:schemeClr>
                </a:solidFill>
              </a:defRPr>
            </a:lvl8pPr>
            <a:lvl9pPr marL="2737538"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3825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1998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53"/>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182" indent="0">
              <a:buNone/>
              <a:defRPr sz="1500" b="1"/>
            </a:lvl2pPr>
            <a:lvl3pPr marL="684396" indent="0">
              <a:buNone/>
              <a:defRPr sz="1400" b="1"/>
            </a:lvl3pPr>
            <a:lvl4pPr marL="1026593" indent="0">
              <a:buNone/>
              <a:defRPr sz="1200" b="1"/>
            </a:lvl4pPr>
            <a:lvl5pPr marL="1368790" indent="0">
              <a:buNone/>
              <a:defRPr sz="1200" b="1"/>
            </a:lvl5pPr>
            <a:lvl6pPr marL="1711010" indent="0">
              <a:buNone/>
              <a:defRPr sz="1200" b="1"/>
            </a:lvl6pPr>
            <a:lvl7pPr marL="2053184" indent="0">
              <a:buNone/>
              <a:defRPr sz="1200" b="1"/>
            </a:lvl7pPr>
            <a:lvl8pPr marL="2395361" indent="0">
              <a:buNone/>
              <a:defRPr sz="1200" b="1"/>
            </a:lvl8pPr>
            <a:lvl9pPr marL="2737538"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182" indent="0">
              <a:buNone/>
              <a:defRPr sz="1500" b="1"/>
            </a:lvl2pPr>
            <a:lvl3pPr marL="684396" indent="0">
              <a:buNone/>
              <a:defRPr sz="1400" b="1"/>
            </a:lvl3pPr>
            <a:lvl4pPr marL="1026593" indent="0">
              <a:buNone/>
              <a:defRPr sz="1200" b="1"/>
            </a:lvl4pPr>
            <a:lvl5pPr marL="1368790" indent="0">
              <a:buNone/>
              <a:defRPr sz="1200" b="1"/>
            </a:lvl5pPr>
            <a:lvl6pPr marL="1711010" indent="0">
              <a:buNone/>
              <a:defRPr sz="1200" b="1"/>
            </a:lvl6pPr>
            <a:lvl7pPr marL="2053184" indent="0">
              <a:buNone/>
              <a:defRPr sz="1200" b="1"/>
            </a:lvl7pPr>
            <a:lvl8pPr marL="2395361" indent="0">
              <a:buNone/>
              <a:defRPr sz="1200" b="1"/>
            </a:lvl8pPr>
            <a:lvl9pPr marL="273753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11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315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434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407"/>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02"/>
            <a:ext cx="7886700" cy="1125140"/>
          </a:xfrm>
        </p:spPr>
        <p:txBody>
          <a:bodyPr/>
          <a:lstStyle>
            <a:lvl1pPr marL="0" indent="0">
              <a:buNone/>
              <a:defRPr sz="1800">
                <a:solidFill>
                  <a:schemeClr val="tx1">
                    <a:tint val="75000"/>
                  </a:schemeClr>
                </a:solidFill>
              </a:defRPr>
            </a:lvl1pPr>
            <a:lvl2pPr marL="341678" indent="0">
              <a:buNone/>
              <a:defRPr sz="1500">
                <a:solidFill>
                  <a:schemeClr val="tx1">
                    <a:tint val="75000"/>
                  </a:schemeClr>
                </a:solidFill>
              </a:defRPr>
            </a:lvl2pPr>
            <a:lvl3pPr marL="683444" indent="0">
              <a:buNone/>
              <a:defRPr sz="1400">
                <a:solidFill>
                  <a:schemeClr val="tx1">
                    <a:tint val="75000"/>
                  </a:schemeClr>
                </a:solidFill>
              </a:defRPr>
            </a:lvl3pPr>
            <a:lvl4pPr marL="1025165" indent="0">
              <a:buNone/>
              <a:defRPr sz="1200">
                <a:solidFill>
                  <a:schemeClr val="tx1">
                    <a:tint val="75000"/>
                  </a:schemeClr>
                </a:solidFill>
              </a:defRPr>
            </a:lvl4pPr>
            <a:lvl5pPr marL="1366886" indent="0">
              <a:buNone/>
              <a:defRPr sz="1200">
                <a:solidFill>
                  <a:schemeClr val="tx1">
                    <a:tint val="75000"/>
                  </a:schemeClr>
                </a:solidFill>
              </a:defRPr>
            </a:lvl5pPr>
            <a:lvl6pPr marL="1708658" indent="0">
              <a:buNone/>
              <a:defRPr sz="1200">
                <a:solidFill>
                  <a:schemeClr val="tx1">
                    <a:tint val="75000"/>
                  </a:schemeClr>
                </a:solidFill>
              </a:defRPr>
            </a:lvl6pPr>
            <a:lvl7pPr marL="2050328" indent="0">
              <a:buNone/>
              <a:defRPr sz="1200">
                <a:solidFill>
                  <a:schemeClr val="tx1">
                    <a:tint val="75000"/>
                  </a:schemeClr>
                </a:solidFill>
              </a:defRPr>
            </a:lvl7pPr>
            <a:lvl8pPr marL="2392001" indent="0">
              <a:buNone/>
              <a:defRPr sz="1200">
                <a:solidFill>
                  <a:schemeClr val="tx1">
                    <a:tint val="75000"/>
                  </a:schemeClr>
                </a:solidFill>
              </a:defRPr>
            </a:lvl8pPr>
            <a:lvl9pPr marL="2733693"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0214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90"/>
            <a:ext cx="4629150" cy="365522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182" indent="0">
              <a:buNone/>
              <a:defRPr sz="1100"/>
            </a:lvl2pPr>
            <a:lvl3pPr marL="684396" indent="0">
              <a:buNone/>
              <a:defRPr sz="900"/>
            </a:lvl3pPr>
            <a:lvl4pPr marL="1026593" indent="0">
              <a:buNone/>
              <a:defRPr sz="800"/>
            </a:lvl4pPr>
            <a:lvl5pPr marL="1368790" indent="0">
              <a:buNone/>
              <a:defRPr sz="800"/>
            </a:lvl5pPr>
            <a:lvl6pPr marL="1711010" indent="0">
              <a:buNone/>
              <a:defRPr sz="800"/>
            </a:lvl6pPr>
            <a:lvl7pPr marL="2053184" indent="0">
              <a:buNone/>
              <a:defRPr sz="800"/>
            </a:lvl7pPr>
            <a:lvl8pPr marL="2395361" indent="0">
              <a:buNone/>
              <a:defRPr sz="800"/>
            </a:lvl8pPr>
            <a:lvl9pPr marL="273753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6358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90"/>
            <a:ext cx="4629150" cy="3655220"/>
          </a:xfrm>
        </p:spPr>
        <p:txBody>
          <a:bodyPr/>
          <a:lstStyle>
            <a:lvl1pPr marL="0" indent="0">
              <a:buNone/>
              <a:defRPr sz="2400"/>
            </a:lvl1pPr>
            <a:lvl2pPr marL="342182" indent="0">
              <a:buNone/>
              <a:defRPr sz="2100"/>
            </a:lvl2pPr>
            <a:lvl3pPr marL="684396" indent="0">
              <a:buNone/>
              <a:defRPr sz="1800"/>
            </a:lvl3pPr>
            <a:lvl4pPr marL="1026593" indent="0">
              <a:buNone/>
              <a:defRPr sz="1500"/>
            </a:lvl4pPr>
            <a:lvl5pPr marL="1368790" indent="0">
              <a:buNone/>
              <a:defRPr sz="1500"/>
            </a:lvl5pPr>
            <a:lvl6pPr marL="1711010" indent="0">
              <a:buNone/>
              <a:defRPr sz="1500"/>
            </a:lvl6pPr>
            <a:lvl7pPr marL="2053184" indent="0">
              <a:buNone/>
              <a:defRPr sz="1500"/>
            </a:lvl7pPr>
            <a:lvl8pPr marL="2395361" indent="0">
              <a:buNone/>
              <a:defRPr sz="1500"/>
            </a:lvl8pPr>
            <a:lvl9pPr marL="2737538"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182" indent="0">
              <a:buNone/>
              <a:defRPr sz="1100"/>
            </a:lvl2pPr>
            <a:lvl3pPr marL="684396" indent="0">
              <a:buNone/>
              <a:defRPr sz="900"/>
            </a:lvl3pPr>
            <a:lvl4pPr marL="1026593" indent="0">
              <a:buNone/>
              <a:defRPr sz="800"/>
            </a:lvl4pPr>
            <a:lvl5pPr marL="1368790" indent="0">
              <a:buNone/>
              <a:defRPr sz="800"/>
            </a:lvl5pPr>
            <a:lvl6pPr marL="1711010" indent="0">
              <a:buNone/>
              <a:defRPr sz="800"/>
            </a:lvl6pPr>
            <a:lvl7pPr marL="2053184" indent="0">
              <a:buNone/>
              <a:defRPr sz="800"/>
            </a:lvl7pPr>
            <a:lvl8pPr marL="2395361" indent="0">
              <a:buNone/>
              <a:defRPr sz="800"/>
            </a:lvl8pPr>
            <a:lvl9pPr marL="273753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408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022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89"/>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89"/>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5289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3429000"/>
          </a:xfrm>
          <a:prstGeom prst="rect">
            <a:avLst/>
          </a:prstGeom>
        </p:spPr>
      </p:pic>
      <p:sp>
        <p:nvSpPr>
          <p:cNvPr id="4" name="Date Placeholder 3"/>
          <p:cNvSpPr>
            <a:spLocks noGrp="1"/>
          </p:cNvSpPr>
          <p:nvPr>
            <p:ph type="dt" sz="half" idx="10"/>
          </p:nvPr>
        </p:nvSpPr>
        <p:spPr/>
        <p:txBody>
          <a:bodyPr/>
          <a:lstStyle/>
          <a:p>
            <a:fld id="{2233D26B-DFC2-4248-8ED0-AD3E108CBDD7}"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3" name="Subtitle 2"/>
          <p:cNvSpPr>
            <a:spLocks noGrp="1"/>
          </p:cNvSpPr>
          <p:nvPr>
            <p:ph type="subTitle" idx="1" hasCustomPrompt="1"/>
          </p:nvPr>
        </p:nvSpPr>
        <p:spPr>
          <a:xfrm>
            <a:off x="1219200" y="2914650"/>
            <a:ext cx="6400800" cy="1314450"/>
          </a:xfrm>
        </p:spPr>
        <p:txBody>
          <a:bodyPr>
            <a:normAutofit/>
          </a:bodyPr>
          <a:lstStyle>
            <a:lvl1pPr marL="0" indent="0" algn="ctr">
              <a:buNone/>
              <a:defRPr sz="1300" baseline="0">
                <a:solidFill>
                  <a:schemeClr val="tx2"/>
                </a:solidFill>
              </a:defRPr>
            </a:lvl1pPr>
            <a:lvl2pPr marL="342686" indent="0" algn="ctr">
              <a:buNone/>
              <a:defRPr>
                <a:solidFill>
                  <a:schemeClr val="tx1">
                    <a:tint val="75000"/>
                  </a:schemeClr>
                </a:solidFill>
              </a:defRPr>
            </a:lvl2pPr>
            <a:lvl3pPr marL="685392" indent="0" algn="ctr">
              <a:buNone/>
              <a:defRPr>
                <a:solidFill>
                  <a:schemeClr val="tx1">
                    <a:tint val="75000"/>
                  </a:schemeClr>
                </a:solidFill>
              </a:defRPr>
            </a:lvl3pPr>
            <a:lvl4pPr marL="1028088" indent="0" algn="ctr">
              <a:buNone/>
              <a:defRPr>
                <a:solidFill>
                  <a:schemeClr val="tx1">
                    <a:tint val="75000"/>
                  </a:schemeClr>
                </a:solidFill>
              </a:defRPr>
            </a:lvl4pPr>
            <a:lvl5pPr marL="1370784" indent="0" algn="ctr">
              <a:buNone/>
              <a:defRPr>
                <a:solidFill>
                  <a:schemeClr val="tx1">
                    <a:tint val="75000"/>
                  </a:schemeClr>
                </a:solidFill>
              </a:defRPr>
            </a:lvl5pPr>
            <a:lvl6pPr marL="1713491" indent="0" algn="ctr">
              <a:buNone/>
              <a:defRPr>
                <a:solidFill>
                  <a:schemeClr val="tx1">
                    <a:tint val="75000"/>
                  </a:schemeClr>
                </a:solidFill>
              </a:defRPr>
            </a:lvl6pPr>
            <a:lvl7pPr marL="2056175" indent="0" algn="ctr">
              <a:buNone/>
              <a:defRPr>
                <a:solidFill>
                  <a:schemeClr val="tx1">
                    <a:tint val="75000"/>
                  </a:schemeClr>
                </a:solidFill>
              </a:defRPr>
            </a:lvl7pPr>
            <a:lvl8pPr marL="2398860" indent="0" algn="ctr">
              <a:buNone/>
              <a:defRPr>
                <a:solidFill>
                  <a:schemeClr val="tx1">
                    <a:tint val="75000"/>
                  </a:schemeClr>
                </a:solidFill>
              </a:defRPr>
            </a:lvl8pPr>
            <a:lvl9pPr marL="2741546" indent="0" algn="ctr">
              <a:buNone/>
              <a:defRPr>
                <a:solidFill>
                  <a:schemeClr val="tx1">
                    <a:tint val="75000"/>
                  </a:schemeClr>
                </a:solidFill>
              </a:defRPr>
            </a:lvl9pPr>
          </a:lstStyle>
          <a:p>
            <a:r>
              <a:rPr lang="en-US" altLang="zh-TW"/>
              <a:t> </a:t>
            </a:r>
            <a:r>
              <a:rPr lang="zh-TW" altLang="en-US"/>
              <a:t>按一下以編輯母片子標題樣式</a:t>
            </a:r>
            <a:endParaRPr lang="en-US" dirty="0"/>
          </a:p>
        </p:txBody>
      </p:sp>
      <p:sp>
        <p:nvSpPr>
          <p:cNvPr id="2" name="Title 1"/>
          <p:cNvSpPr>
            <a:spLocks noGrp="1"/>
          </p:cNvSpPr>
          <p:nvPr>
            <p:ph type="ctrTitle" hasCustomPrompt="1"/>
          </p:nvPr>
        </p:nvSpPr>
        <p:spPr>
          <a:xfrm>
            <a:off x="685800" y="1505941"/>
            <a:ext cx="7772400" cy="1102519"/>
          </a:xfrm>
        </p:spPr>
        <p:txBody>
          <a:bodyPr/>
          <a:lstStyle>
            <a:lvl1pPr algn="ctr">
              <a:defRPr sz="2400"/>
            </a:lvl1pPr>
          </a:lstStyle>
          <a:p>
            <a:r>
              <a:rPr lang="zh-TW" altLang="en-US"/>
              <a:t>按一下以編輯母片標題樣式</a:t>
            </a:r>
            <a:endParaRPr lang="en-US" dirty="0"/>
          </a:p>
        </p:txBody>
      </p:sp>
    </p:spTree>
    <p:extLst>
      <p:ext uri="{BB962C8B-B14F-4D97-AF65-F5344CB8AC3E}">
        <p14:creationId xmlns:p14="http://schemas.microsoft.com/office/powerpoint/2010/main" val="1112578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79"/>
            <a:ext cx="7924800" cy="857250"/>
          </a:xfrm>
        </p:spPr>
        <p:txBody>
          <a:bodyPr/>
          <a:lstStyle/>
          <a:p>
            <a:r>
              <a:rPr lang="zh-TW" altLang="en-US"/>
              <a:t>按一下以編輯母片標題樣式</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hasCustomPrompt="1"/>
          </p:nvPr>
        </p:nvSpPr>
        <p:spPr>
          <a:xfrm>
            <a:off x="609600" y="1200150"/>
            <a:ext cx="7924800" cy="30861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extLst>
      <p:ext uri="{BB962C8B-B14F-4D97-AF65-F5344CB8AC3E}">
        <p14:creationId xmlns:p14="http://schemas.microsoft.com/office/powerpoint/2010/main" val="2629854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區段標頭">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3721897"/>
            <a:ext cx="7885113" cy="1021556"/>
          </a:xfrm>
        </p:spPr>
        <p:txBody>
          <a:bodyPr anchor="t"/>
          <a:lstStyle>
            <a:lvl1pPr algn="l">
              <a:defRPr sz="2400" b="0" i="0" cap="all" baseline="0"/>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602" y="2596756"/>
            <a:ext cx="7885113" cy="1125140"/>
          </a:xfrm>
        </p:spPr>
        <p:txBody>
          <a:bodyPr anchor="b">
            <a:normAutofit/>
          </a:bodyPr>
          <a:lstStyle>
            <a:lvl1pPr marL="0" indent="0">
              <a:buNone/>
              <a:defRPr sz="1300" baseline="0">
                <a:solidFill>
                  <a:schemeClr val="tx2"/>
                </a:solidFill>
              </a:defRPr>
            </a:lvl1pPr>
            <a:lvl2pPr marL="342686" indent="0">
              <a:buNone/>
              <a:defRPr sz="1400">
                <a:solidFill>
                  <a:schemeClr val="tx1">
                    <a:tint val="75000"/>
                  </a:schemeClr>
                </a:solidFill>
              </a:defRPr>
            </a:lvl2pPr>
            <a:lvl3pPr marL="685392" indent="0">
              <a:buNone/>
              <a:defRPr sz="1200">
                <a:solidFill>
                  <a:schemeClr val="tx1">
                    <a:tint val="75000"/>
                  </a:schemeClr>
                </a:solidFill>
              </a:defRPr>
            </a:lvl3pPr>
            <a:lvl4pPr marL="1028088" indent="0">
              <a:buNone/>
              <a:defRPr sz="1100">
                <a:solidFill>
                  <a:schemeClr val="tx1">
                    <a:tint val="75000"/>
                  </a:schemeClr>
                </a:solidFill>
              </a:defRPr>
            </a:lvl4pPr>
            <a:lvl5pPr marL="1370784" indent="0">
              <a:buNone/>
              <a:defRPr sz="1100">
                <a:solidFill>
                  <a:schemeClr val="tx1">
                    <a:tint val="75000"/>
                  </a:schemeClr>
                </a:solidFill>
              </a:defRPr>
            </a:lvl5pPr>
            <a:lvl6pPr marL="1713491" indent="0">
              <a:buNone/>
              <a:defRPr sz="1100">
                <a:solidFill>
                  <a:schemeClr val="tx1">
                    <a:tint val="75000"/>
                  </a:schemeClr>
                </a:solidFill>
              </a:defRPr>
            </a:lvl6pPr>
            <a:lvl7pPr marL="2056175" indent="0">
              <a:buNone/>
              <a:defRPr sz="1100">
                <a:solidFill>
                  <a:schemeClr val="tx1">
                    <a:tint val="75000"/>
                  </a:schemeClr>
                </a:solidFill>
              </a:defRPr>
            </a:lvl7pPr>
            <a:lvl8pPr marL="2398860" indent="0">
              <a:buNone/>
              <a:defRPr sz="1100">
                <a:solidFill>
                  <a:schemeClr val="tx1">
                    <a:tint val="75000"/>
                  </a:schemeClr>
                </a:solidFill>
              </a:defRPr>
            </a:lvl8pPr>
            <a:lvl9pPr marL="2741546" indent="0">
              <a:buNone/>
              <a:defRPr sz="11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79C96367-2F2B-4F6E-ACF4-15FA13738E10}"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B1523C92-45F4-4C30-810D-4886C1BA696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506398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11" name="Content Placeholder 10"/>
          <p:cNvSpPr>
            <a:spLocks noGrp="1"/>
          </p:cNvSpPr>
          <p:nvPr>
            <p:ph sz="quarter" idx="13" hasCustomPrompt="1"/>
          </p:nvPr>
        </p:nvSpPr>
        <p:spPr>
          <a:xfrm>
            <a:off x="609600" y="1200150"/>
            <a:ext cx="3733800" cy="30861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3" name="Content Placeholder 12"/>
          <p:cNvSpPr>
            <a:spLocks noGrp="1"/>
          </p:cNvSpPr>
          <p:nvPr>
            <p:ph sz="quarter" idx="14" hasCustomPrompt="1"/>
          </p:nvPr>
        </p:nvSpPr>
        <p:spPr>
          <a:xfrm>
            <a:off x="4800600" y="1200150"/>
            <a:ext cx="3733800" cy="30861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09600" y="205979"/>
            <a:ext cx="7924800" cy="857250"/>
          </a:xfrm>
        </p:spPr>
        <p:txBody>
          <a:bodyPr/>
          <a:lstStyle/>
          <a:p>
            <a:r>
              <a:rPr lang="zh-TW" altLang="en-US"/>
              <a:t>按一下以編輯母片標題樣式</a:t>
            </a:r>
            <a:endParaRPr lang="en-US" dirty="0"/>
          </a:p>
        </p:txBody>
      </p:sp>
      <p:sp>
        <p:nvSpPr>
          <p:cNvPr id="5" name="Date Placeholder 4"/>
          <p:cNvSpPr>
            <a:spLocks noGrp="1"/>
          </p:cNvSpPr>
          <p:nvPr>
            <p:ph type="dt" sz="half" idx="10"/>
          </p:nvPr>
        </p:nvSpPr>
        <p:spPr/>
        <p:txBody>
          <a:bodyPr/>
          <a:lstStyle/>
          <a:p>
            <a:fld id="{8FB3498D-21C7-408B-8EF5-5B55DEF0BFD5}" type="datetime1">
              <a:rPr lang="en-US" smtClean="0">
                <a:solidFill>
                  <a:prstClr val="white"/>
                </a:solidFill>
              </a:rPr>
              <a:pPr/>
              <a:t>5/16/2018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396376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 name="Content Placeholder 12"/>
          <p:cNvSpPr>
            <a:spLocks noGrp="1"/>
          </p:cNvSpPr>
          <p:nvPr>
            <p:ph sz="quarter" idx="14" hasCustomPrompt="1"/>
          </p:nvPr>
        </p:nvSpPr>
        <p:spPr>
          <a:xfrm>
            <a:off x="4800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1" name="Content Placeholder 10"/>
          <p:cNvSpPr>
            <a:spLocks noGrp="1"/>
          </p:cNvSpPr>
          <p:nvPr>
            <p:ph sz="quarter" idx="13" hasCustomPrompt="1"/>
          </p:nvPr>
        </p:nvSpPr>
        <p:spPr>
          <a:xfrm>
            <a:off x="609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09600" y="205979"/>
            <a:ext cx="7924800" cy="857250"/>
          </a:xfrm>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hasCustomPrompt="1"/>
          </p:nvPr>
        </p:nvSpPr>
        <p:spPr>
          <a:xfrm>
            <a:off x="609600" y="1200151"/>
            <a:ext cx="3733800" cy="431006"/>
          </a:xfrm>
        </p:spPr>
        <p:txBody>
          <a:bodyPr anchor="b">
            <a:normAutofit/>
          </a:bodyPr>
          <a:lstStyle>
            <a:lvl1pPr marL="0" indent="0">
              <a:buNone/>
              <a:defRPr sz="1300" b="0" i="0" baseline="0">
                <a:solidFill>
                  <a:schemeClr val="tx2"/>
                </a:solidFill>
              </a:defRPr>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zh-TW" altLang="en-US"/>
              <a:t>按一下以編輯母片文字樣式</a:t>
            </a:r>
          </a:p>
        </p:txBody>
      </p:sp>
      <p:sp>
        <p:nvSpPr>
          <p:cNvPr id="5" name="Text Placeholder 4"/>
          <p:cNvSpPr>
            <a:spLocks noGrp="1"/>
          </p:cNvSpPr>
          <p:nvPr>
            <p:ph type="body" sz="quarter" idx="3" hasCustomPrompt="1"/>
          </p:nvPr>
        </p:nvSpPr>
        <p:spPr>
          <a:xfrm>
            <a:off x="4800600" y="1200151"/>
            <a:ext cx="3733800" cy="431006"/>
          </a:xfrm>
        </p:spPr>
        <p:txBody>
          <a:bodyPr anchor="b">
            <a:normAutofit/>
          </a:bodyPr>
          <a:lstStyle>
            <a:lvl1pPr marL="0" indent="0">
              <a:buNone/>
              <a:defRPr sz="1300" b="0" i="0" baseline="0">
                <a:solidFill>
                  <a:schemeClr val="tx2"/>
                </a:solidFill>
              </a:defRPr>
            </a:lvl1pPr>
            <a:lvl2pPr marL="342686" indent="0">
              <a:buNone/>
              <a:defRPr sz="1500" b="1"/>
            </a:lvl2pPr>
            <a:lvl3pPr marL="685392" indent="0">
              <a:buNone/>
              <a:defRPr sz="1400" b="1"/>
            </a:lvl3pPr>
            <a:lvl4pPr marL="1028088" indent="0">
              <a:buNone/>
              <a:defRPr sz="1200" b="1"/>
            </a:lvl4pPr>
            <a:lvl5pPr marL="1370784" indent="0">
              <a:buNone/>
              <a:defRPr sz="1200" b="1"/>
            </a:lvl5pPr>
            <a:lvl6pPr marL="1713491" indent="0">
              <a:buNone/>
              <a:defRPr sz="1200" b="1"/>
            </a:lvl6pPr>
            <a:lvl7pPr marL="2056175" indent="0">
              <a:buNone/>
              <a:defRPr sz="1200" b="1"/>
            </a:lvl7pPr>
            <a:lvl8pPr marL="2398860" indent="0">
              <a:buNone/>
              <a:defRPr sz="1200" b="1"/>
            </a:lvl8pPr>
            <a:lvl9pPr marL="2741546" indent="0">
              <a:buNone/>
              <a:defRPr sz="1200" b="1"/>
            </a:lvl9pPr>
          </a:lstStyle>
          <a:p>
            <a:pPr lvl="0"/>
            <a:r>
              <a:rPr lang="zh-TW" altLang="en-US"/>
              <a:t>按一下以編輯母片文字樣式</a:t>
            </a:r>
          </a:p>
        </p:txBody>
      </p:sp>
      <p:sp>
        <p:nvSpPr>
          <p:cNvPr id="7" name="Date Placeholder 6"/>
          <p:cNvSpPr>
            <a:spLocks noGrp="1"/>
          </p:cNvSpPr>
          <p:nvPr>
            <p:ph type="dt" sz="half" idx="10"/>
          </p:nvPr>
        </p:nvSpPr>
        <p:spPr/>
        <p:txBody>
          <a:bodyPr/>
          <a:lstStyle/>
          <a:p>
            <a:fld id="{84DB246E-8FD1-42FF-94A4-E4133095C37A}" type="datetime1">
              <a:rPr lang="en-US" smtClean="0">
                <a:solidFill>
                  <a:prstClr val="white"/>
                </a:solidFill>
              </a:rPr>
              <a:pPr/>
              <a:t>5/16/2018</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746861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979"/>
            <a:ext cx="7924800" cy="85725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A93939D4-B818-4372-B1EE-7CB6D5BBC74A}" type="datetime1">
              <a:rPr lang="en-US" smtClean="0">
                <a:solidFill>
                  <a:prstClr val="white"/>
                </a:solidFill>
              </a:rPr>
              <a:pPr/>
              <a:t>5/16/2018</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15575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2867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E438-4D0D-4834-B658-A90420491D98}" type="datetime1">
              <a:rPr lang="en-US" smtClean="0">
                <a:solidFill>
                  <a:prstClr val="white"/>
                </a:solidFill>
              </a:rPr>
              <a:pPr/>
              <a:t>5/16/2018</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31410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9" name="Content Placeholder 8"/>
          <p:cNvSpPr>
            <a:spLocks noGrp="1"/>
          </p:cNvSpPr>
          <p:nvPr>
            <p:ph sz="quarter" idx="13" hasCustomPrompt="1"/>
          </p:nvPr>
        </p:nvSpPr>
        <p:spPr>
          <a:xfrm>
            <a:off x="3962400" y="1085850"/>
            <a:ext cx="4648200" cy="32004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hasCustomPrompt="1"/>
          </p:nvPr>
        </p:nvSpPr>
        <p:spPr>
          <a:xfrm>
            <a:off x="612648" y="1085850"/>
            <a:ext cx="2971800" cy="822960"/>
          </a:xfrm>
        </p:spPr>
        <p:txBody>
          <a:bodyPr anchor="b"/>
          <a:lstStyle>
            <a:lvl1pPr algn="l">
              <a:defRPr sz="1400" b="0" i="0" cap="none" baseline="0">
                <a:solidFill>
                  <a:schemeClr val="tx2"/>
                </a:solidFill>
              </a:defRPr>
            </a:lvl1pPr>
          </a:lstStyle>
          <a:p>
            <a:r>
              <a:rPr lang="zh-TW" altLang="en-US"/>
              <a:t>按一下以編輯母片標題樣式</a:t>
            </a:r>
            <a:endParaRPr lang="en-US" dirty="0"/>
          </a:p>
        </p:txBody>
      </p:sp>
      <p:sp>
        <p:nvSpPr>
          <p:cNvPr id="4" name="Text Placeholder 3"/>
          <p:cNvSpPr>
            <a:spLocks noGrp="1"/>
          </p:cNvSpPr>
          <p:nvPr>
            <p:ph type="body" sz="half" idx="2" hasCustomPrompt="1"/>
          </p:nvPr>
        </p:nvSpPr>
        <p:spPr>
          <a:xfrm>
            <a:off x="612648" y="1910919"/>
            <a:ext cx="2971800" cy="2375332"/>
          </a:xfrm>
        </p:spPr>
        <p:txBody>
          <a:bodyPr tIns="6858">
            <a:normAutofit/>
          </a:bodyPr>
          <a:lstStyle>
            <a:lvl1pPr marL="0" indent="0">
              <a:buNone/>
              <a:defRPr sz="1100"/>
            </a:lvl1pPr>
            <a:lvl2pPr marL="342686" indent="0">
              <a:buNone/>
              <a:defRPr sz="900"/>
            </a:lvl2pPr>
            <a:lvl3pPr marL="685392" indent="0">
              <a:buNone/>
              <a:defRPr sz="800"/>
            </a:lvl3pPr>
            <a:lvl4pPr marL="1028088" indent="0">
              <a:buNone/>
              <a:defRPr sz="700"/>
            </a:lvl4pPr>
            <a:lvl5pPr marL="1370784" indent="0">
              <a:buNone/>
              <a:defRPr sz="700"/>
            </a:lvl5pPr>
            <a:lvl6pPr marL="1713491" indent="0">
              <a:buNone/>
              <a:defRPr sz="700"/>
            </a:lvl6pPr>
            <a:lvl7pPr marL="2056175" indent="0">
              <a:buNone/>
              <a:defRPr sz="700"/>
            </a:lvl7pPr>
            <a:lvl8pPr marL="2398860" indent="0">
              <a:buNone/>
              <a:defRPr sz="700"/>
            </a:lvl8pPr>
            <a:lvl9pPr marL="2741546" indent="0">
              <a:buNone/>
              <a:defRPr sz="7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76F8ADFA-7142-4015-85E6-1712F15FA709}" type="datetime1">
              <a:rPr lang="en-US" smtClean="0">
                <a:solidFill>
                  <a:prstClr val="white"/>
                </a:solidFill>
              </a:rPr>
              <a:pPr/>
              <a:t>5/16/2018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166027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rcRect/>
          <a:stretch>
            <a:fillRect/>
          </a:stretch>
        </p:blipFill>
        <p:spPr>
          <a:xfrm>
            <a:off x="0" y="0"/>
            <a:ext cx="9144000" cy="5143500"/>
          </a:xfrm>
          <a:prstGeom prst="rect">
            <a:avLst/>
          </a:prstGeom>
        </p:spPr>
      </p:pic>
      <p:sp>
        <p:nvSpPr>
          <p:cNvPr id="2" name="Title 1"/>
          <p:cNvSpPr>
            <a:spLocks noGrp="1"/>
          </p:cNvSpPr>
          <p:nvPr>
            <p:ph type="title" hasCustomPrompt="1"/>
          </p:nvPr>
        </p:nvSpPr>
        <p:spPr>
          <a:xfrm>
            <a:off x="609600" y="1085850"/>
            <a:ext cx="2971800" cy="822960"/>
          </a:xfrm>
        </p:spPr>
        <p:txBody>
          <a:bodyPr anchor="b"/>
          <a:lstStyle>
            <a:lvl1pPr algn="l">
              <a:defRPr sz="1400" b="0" i="0" cap="none" baseline="0">
                <a:solidFill>
                  <a:schemeClr val="tx2"/>
                </a:solidFill>
              </a:defRPr>
            </a:lvl1pPr>
          </a:lstStyle>
          <a:p>
            <a:r>
              <a:rPr lang="zh-TW" altLang="en-US"/>
              <a:t>按一下以編輯母片標題樣式</a:t>
            </a:r>
            <a:endParaRPr lang="en-US" dirty="0"/>
          </a:p>
        </p:txBody>
      </p:sp>
      <p:sp>
        <p:nvSpPr>
          <p:cNvPr id="3" name="Picture Placeholder 2"/>
          <p:cNvSpPr>
            <a:spLocks noGrp="1"/>
          </p:cNvSpPr>
          <p:nvPr>
            <p:ph type="pic" idx="1" hasCustomPrompt="1"/>
          </p:nvPr>
        </p:nvSpPr>
        <p:spPr>
          <a:xfrm>
            <a:off x="4657344" y="1085850"/>
            <a:ext cx="3419856" cy="260604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1" fmla="*/ 0 w 3419856"/>
              <a:gd name="connsiteY0-2" fmla="*/ 74450 h 3429000"/>
              <a:gd name="connsiteX1-3" fmla="*/ 21806 w 3419856"/>
              <a:gd name="connsiteY1-4" fmla="*/ 21806 h 3429000"/>
              <a:gd name="connsiteX2-5" fmla="*/ 74450 w 3419856"/>
              <a:gd name="connsiteY2-6" fmla="*/ 0 h 3429000"/>
              <a:gd name="connsiteX3-7" fmla="*/ 3345406 w 3419856"/>
              <a:gd name="connsiteY3-8" fmla="*/ 0 h 3429000"/>
              <a:gd name="connsiteX4-9" fmla="*/ 3398050 w 3419856"/>
              <a:gd name="connsiteY4-10" fmla="*/ 21806 h 3429000"/>
              <a:gd name="connsiteX5-11" fmla="*/ 3419856 w 3419856"/>
              <a:gd name="connsiteY5-12" fmla="*/ 74450 h 3429000"/>
              <a:gd name="connsiteX6-13" fmla="*/ 3419856 w 3419856"/>
              <a:gd name="connsiteY6-14" fmla="*/ 3354550 h 3429000"/>
              <a:gd name="connsiteX7-15" fmla="*/ 3398050 w 3419856"/>
              <a:gd name="connsiteY7-16" fmla="*/ 3407194 h 3429000"/>
              <a:gd name="connsiteX8-17" fmla="*/ 3345406 w 3419856"/>
              <a:gd name="connsiteY8-18" fmla="*/ 3429000 h 3429000"/>
              <a:gd name="connsiteX9-19" fmla="*/ 21806 w 3419856"/>
              <a:gd name="connsiteY9-20" fmla="*/ 3407194 h 3429000"/>
              <a:gd name="connsiteX10-21" fmla="*/ 0 w 3419856"/>
              <a:gd name="connsiteY10-22" fmla="*/ 3354550 h 3429000"/>
              <a:gd name="connsiteX11-23" fmla="*/ 0 w 3419856"/>
              <a:gd name="connsiteY11-24" fmla="*/ 74450 h 3429000"/>
              <a:gd name="connsiteX0-25" fmla="*/ 0 w 3964392"/>
              <a:gd name="connsiteY0-26" fmla="*/ 74450 h 3415968"/>
              <a:gd name="connsiteX1-27" fmla="*/ 21806 w 3964392"/>
              <a:gd name="connsiteY1-28" fmla="*/ 21806 h 3415968"/>
              <a:gd name="connsiteX2-29" fmla="*/ 74450 w 3964392"/>
              <a:gd name="connsiteY2-30" fmla="*/ 0 h 3415968"/>
              <a:gd name="connsiteX3-31" fmla="*/ 3345406 w 3964392"/>
              <a:gd name="connsiteY3-32" fmla="*/ 0 h 3415968"/>
              <a:gd name="connsiteX4-33" fmla="*/ 3398050 w 3964392"/>
              <a:gd name="connsiteY4-34" fmla="*/ 21806 h 3415968"/>
              <a:gd name="connsiteX5-35" fmla="*/ 3419856 w 3964392"/>
              <a:gd name="connsiteY5-36" fmla="*/ 74450 h 3415968"/>
              <a:gd name="connsiteX6-37" fmla="*/ 3419856 w 3964392"/>
              <a:gd name="connsiteY6-38" fmla="*/ 3354550 h 3415968"/>
              <a:gd name="connsiteX7-39" fmla="*/ 3398050 w 3964392"/>
              <a:gd name="connsiteY7-40" fmla="*/ 3407194 h 3415968"/>
              <a:gd name="connsiteX8-41" fmla="*/ 21806 w 3964392"/>
              <a:gd name="connsiteY8-42" fmla="*/ 3407194 h 3415968"/>
              <a:gd name="connsiteX9-43" fmla="*/ 0 w 3964392"/>
              <a:gd name="connsiteY9-44" fmla="*/ 3354550 h 3415968"/>
              <a:gd name="connsiteX10-45" fmla="*/ 0 w 3964392"/>
              <a:gd name="connsiteY10-46" fmla="*/ 74450 h 3415968"/>
              <a:gd name="connsiteX0-47" fmla="*/ 0 w 3964392"/>
              <a:gd name="connsiteY0-48" fmla="*/ 74450 h 3415968"/>
              <a:gd name="connsiteX1-49" fmla="*/ 21806 w 3964392"/>
              <a:gd name="connsiteY1-50" fmla="*/ 21806 h 3415968"/>
              <a:gd name="connsiteX2-51" fmla="*/ 74450 w 3964392"/>
              <a:gd name="connsiteY2-52" fmla="*/ 0 h 3415968"/>
              <a:gd name="connsiteX3-53" fmla="*/ 3345406 w 3964392"/>
              <a:gd name="connsiteY3-54" fmla="*/ 0 h 3415968"/>
              <a:gd name="connsiteX4-55" fmla="*/ 3398050 w 3964392"/>
              <a:gd name="connsiteY4-56" fmla="*/ 21806 h 3415968"/>
              <a:gd name="connsiteX5-57" fmla="*/ 3419856 w 3964392"/>
              <a:gd name="connsiteY5-58" fmla="*/ 74450 h 3415968"/>
              <a:gd name="connsiteX6-59" fmla="*/ 3419856 w 3964392"/>
              <a:gd name="connsiteY6-60" fmla="*/ 3354550 h 3415968"/>
              <a:gd name="connsiteX7-61" fmla="*/ 3398050 w 3964392"/>
              <a:gd name="connsiteY7-62" fmla="*/ 3407194 h 3415968"/>
              <a:gd name="connsiteX8-63" fmla="*/ 21806 w 3964392"/>
              <a:gd name="connsiteY8-64" fmla="*/ 3407194 h 3415968"/>
              <a:gd name="connsiteX9-65" fmla="*/ 0 w 3964392"/>
              <a:gd name="connsiteY9-66" fmla="*/ 3354550 h 3415968"/>
              <a:gd name="connsiteX10-67" fmla="*/ 0 w 3964392"/>
              <a:gd name="connsiteY10-68" fmla="*/ 74450 h 3415968"/>
              <a:gd name="connsiteX0-69" fmla="*/ 0 w 3968026"/>
              <a:gd name="connsiteY0-70" fmla="*/ 74450 h 3910007"/>
              <a:gd name="connsiteX1-71" fmla="*/ 21806 w 3968026"/>
              <a:gd name="connsiteY1-72" fmla="*/ 21806 h 3910007"/>
              <a:gd name="connsiteX2-73" fmla="*/ 74450 w 3968026"/>
              <a:gd name="connsiteY2-74" fmla="*/ 0 h 3910007"/>
              <a:gd name="connsiteX3-75" fmla="*/ 3345406 w 3968026"/>
              <a:gd name="connsiteY3-76" fmla="*/ 0 h 3910007"/>
              <a:gd name="connsiteX4-77" fmla="*/ 3398050 w 3968026"/>
              <a:gd name="connsiteY4-78" fmla="*/ 21806 h 3910007"/>
              <a:gd name="connsiteX5-79" fmla="*/ 3419856 w 3968026"/>
              <a:gd name="connsiteY5-80" fmla="*/ 74450 h 3910007"/>
              <a:gd name="connsiteX6-81" fmla="*/ 3419856 w 3968026"/>
              <a:gd name="connsiteY6-82" fmla="*/ 3354550 h 3910007"/>
              <a:gd name="connsiteX7-83" fmla="*/ 3398050 w 3968026"/>
              <a:gd name="connsiteY7-84" fmla="*/ 3407194 h 3910007"/>
              <a:gd name="connsiteX8-85" fmla="*/ 0 w 3968026"/>
              <a:gd name="connsiteY8-86" fmla="*/ 3354550 h 3910007"/>
              <a:gd name="connsiteX9-87" fmla="*/ 0 w 3968026"/>
              <a:gd name="connsiteY9-88" fmla="*/ 74450 h 3910007"/>
              <a:gd name="connsiteX0-89" fmla="*/ 0 w 3419856"/>
              <a:gd name="connsiteY0-90" fmla="*/ 74450 h 3901233"/>
              <a:gd name="connsiteX1-91" fmla="*/ 21806 w 3419856"/>
              <a:gd name="connsiteY1-92" fmla="*/ 21806 h 3901233"/>
              <a:gd name="connsiteX2-93" fmla="*/ 74450 w 3419856"/>
              <a:gd name="connsiteY2-94" fmla="*/ 0 h 3901233"/>
              <a:gd name="connsiteX3-95" fmla="*/ 3345406 w 3419856"/>
              <a:gd name="connsiteY3-96" fmla="*/ 0 h 3901233"/>
              <a:gd name="connsiteX4-97" fmla="*/ 3398050 w 3419856"/>
              <a:gd name="connsiteY4-98" fmla="*/ 21806 h 3901233"/>
              <a:gd name="connsiteX5-99" fmla="*/ 3419856 w 3419856"/>
              <a:gd name="connsiteY5-100" fmla="*/ 74450 h 3901233"/>
              <a:gd name="connsiteX6-101" fmla="*/ 3419856 w 3419856"/>
              <a:gd name="connsiteY6-102" fmla="*/ 3354550 h 3901233"/>
              <a:gd name="connsiteX7-103" fmla="*/ 0 w 3419856"/>
              <a:gd name="connsiteY7-104" fmla="*/ 3354550 h 3901233"/>
              <a:gd name="connsiteX8-105" fmla="*/ 0 w 3419856"/>
              <a:gd name="connsiteY8-106" fmla="*/ 74450 h 3901233"/>
              <a:gd name="connsiteX0-107" fmla="*/ 0 w 3419856"/>
              <a:gd name="connsiteY0-108" fmla="*/ 74450 h 3354550"/>
              <a:gd name="connsiteX1-109" fmla="*/ 21806 w 3419856"/>
              <a:gd name="connsiteY1-110" fmla="*/ 21806 h 3354550"/>
              <a:gd name="connsiteX2-111" fmla="*/ 74450 w 3419856"/>
              <a:gd name="connsiteY2-112" fmla="*/ 0 h 3354550"/>
              <a:gd name="connsiteX3-113" fmla="*/ 3345406 w 3419856"/>
              <a:gd name="connsiteY3-114" fmla="*/ 0 h 3354550"/>
              <a:gd name="connsiteX4-115" fmla="*/ 3398050 w 3419856"/>
              <a:gd name="connsiteY4-116" fmla="*/ 21806 h 3354550"/>
              <a:gd name="connsiteX5-117" fmla="*/ 3419856 w 3419856"/>
              <a:gd name="connsiteY5-118" fmla="*/ 74450 h 3354550"/>
              <a:gd name="connsiteX6-119" fmla="*/ 3419856 w 3419856"/>
              <a:gd name="connsiteY6-120" fmla="*/ 3354550 h 3354550"/>
              <a:gd name="connsiteX7-121" fmla="*/ 0 w 3419856"/>
              <a:gd name="connsiteY7-122" fmla="*/ 3354550 h 3354550"/>
              <a:gd name="connsiteX8-123" fmla="*/ 0 w 3419856"/>
              <a:gd name="connsiteY8-124" fmla="*/ 74450 h 3354550"/>
            </a:gdLst>
            <a:ahLst/>
            <a:cxnLst>
              <a:cxn ang="0">
                <a:pos x="connsiteX0-107" y="connsiteY0-108"/>
              </a:cxn>
              <a:cxn ang="0">
                <a:pos x="connsiteX1-109" y="connsiteY1-110"/>
              </a:cxn>
              <a:cxn ang="0">
                <a:pos x="connsiteX2-111" y="connsiteY2-112"/>
              </a:cxn>
              <a:cxn ang="0">
                <a:pos x="connsiteX3-113" y="connsiteY3-114"/>
              </a:cxn>
              <a:cxn ang="0">
                <a:pos x="connsiteX4-115" y="connsiteY4-116"/>
              </a:cxn>
              <a:cxn ang="0">
                <a:pos x="connsiteX5-117" y="connsiteY5-118"/>
              </a:cxn>
              <a:cxn ang="0">
                <a:pos x="connsiteX6-119" y="connsiteY6-120"/>
              </a:cxn>
              <a:cxn ang="0">
                <a:pos x="connsiteX7-121" y="connsiteY7-122"/>
              </a:cxn>
              <a:cxn ang="0">
                <a:pos x="connsiteX8-123" y="connsiteY8-124"/>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1500" baseline="0">
                <a:solidFill>
                  <a:schemeClr val="tx1">
                    <a:lumMod val="65000"/>
                  </a:schemeClr>
                </a:solidFill>
              </a:defRPr>
            </a:lvl1pPr>
            <a:lvl2pPr marL="342686" indent="0">
              <a:buNone/>
              <a:defRPr sz="2100"/>
            </a:lvl2pPr>
            <a:lvl3pPr marL="685392" indent="0">
              <a:buNone/>
              <a:defRPr sz="1800"/>
            </a:lvl3pPr>
            <a:lvl4pPr marL="1028088" indent="0">
              <a:buNone/>
              <a:defRPr sz="1500"/>
            </a:lvl4pPr>
            <a:lvl5pPr marL="1370784" indent="0">
              <a:buNone/>
              <a:defRPr sz="1500"/>
            </a:lvl5pPr>
            <a:lvl6pPr marL="1713491" indent="0">
              <a:buNone/>
              <a:defRPr sz="1500"/>
            </a:lvl6pPr>
            <a:lvl7pPr marL="2056175" indent="0">
              <a:buNone/>
              <a:defRPr sz="1500"/>
            </a:lvl7pPr>
            <a:lvl8pPr marL="2398860" indent="0">
              <a:buNone/>
              <a:defRPr sz="1500"/>
            </a:lvl8pPr>
            <a:lvl9pPr marL="2741546" indent="0">
              <a:buNone/>
              <a:defRPr sz="1500"/>
            </a:lvl9pPr>
          </a:lstStyle>
          <a:p>
            <a:r>
              <a:rPr lang="zh-TW" altLang="en-US"/>
              <a:t>將圖片拖曳至版面配置區或按一下圖示以新增</a:t>
            </a:r>
            <a:endParaRPr lang="en-US" dirty="0"/>
          </a:p>
        </p:txBody>
      </p:sp>
      <p:sp>
        <p:nvSpPr>
          <p:cNvPr id="4" name="Text Placeholder 3"/>
          <p:cNvSpPr>
            <a:spLocks noGrp="1"/>
          </p:cNvSpPr>
          <p:nvPr>
            <p:ph type="body" sz="half" idx="2" hasCustomPrompt="1"/>
          </p:nvPr>
        </p:nvSpPr>
        <p:spPr>
          <a:xfrm>
            <a:off x="609600" y="1910919"/>
            <a:ext cx="2971800" cy="1803832"/>
          </a:xfrm>
        </p:spPr>
        <p:txBody>
          <a:bodyPr tIns="6858">
            <a:normAutofit/>
          </a:bodyPr>
          <a:lstStyle>
            <a:lvl1pPr marL="0" indent="0">
              <a:buNone/>
              <a:defRPr sz="1100"/>
            </a:lvl1pPr>
            <a:lvl2pPr marL="342686" indent="0">
              <a:buNone/>
              <a:defRPr sz="900"/>
            </a:lvl2pPr>
            <a:lvl3pPr marL="685392" indent="0">
              <a:buNone/>
              <a:defRPr sz="800"/>
            </a:lvl3pPr>
            <a:lvl4pPr marL="1028088" indent="0">
              <a:buNone/>
              <a:defRPr sz="700"/>
            </a:lvl4pPr>
            <a:lvl5pPr marL="1370784" indent="0">
              <a:buNone/>
              <a:defRPr sz="700"/>
            </a:lvl5pPr>
            <a:lvl6pPr marL="1713491" indent="0">
              <a:buNone/>
              <a:defRPr sz="700"/>
            </a:lvl6pPr>
            <a:lvl7pPr marL="2056175" indent="0">
              <a:buNone/>
              <a:defRPr sz="700"/>
            </a:lvl7pPr>
            <a:lvl8pPr marL="2398860" indent="0">
              <a:buNone/>
              <a:defRPr sz="700"/>
            </a:lvl8pPr>
            <a:lvl9pPr marL="2741546" indent="0">
              <a:buNone/>
              <a:defRPr sz="7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34A581E0-D653-4D78-A48F-41D80498BC7E}" type="datetime1">
              <a:rPr lang="en-US" smtClean="0">
                <a:solidFill>
                  <a:prstClr val="white"/>
                </a:solidFill>
              </a:rPr>
              <a:pPr/>
              <a:t>5/16/2018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6669195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hasCustomPrompt="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694C003-38E8-486A-9BFD-47E55D87241C}"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3389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05980"/>
            <a:ext cx="2057400" cy="4388644"/>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hasCustomPrompt="1"/>
          </p:nvPr>
        </p:nvSpPr>
        <p:spPr>
          <a:xfrm>
            <a:off x="457200" y="205980"/>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059EAA3-934B-41DB-B3B1-806F4BE5CC37}"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88070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457200" y="0"/>
            <a:ext cx="8229600" cy="857250"/>
          </a:xfrm>
        </p:spPr>
        <p:txBody>
          <a:bodyPr/>
          <a:lstStyle/>
          <a:p>
            <a:r>
              <a:rPr lang="zh-TW" altLang="en-US"/>
              <a:t>按一下以編輯母片標題樣式</a:t>
            </a:r>
          </a:p>
        </p:txBody>
      </p:sp>
      <p:sp>
        <p:nvSpPr>
          <p:cNvPr id="3" name="表格版面配置區 2"/>
          <p:cNvSpPr>
            <a:spLocks noGrp="1"/>
          </p:cNvSpPr>
          <p:nvPr>
            <p:ph type="tbl" idx="1"/>
          </p:nvPr>
        </p:nvSpPr>
        <p:spPr>
          <a:xfrm>
            <a:off x="457200" y="971551"/>
            <a:ext cx="8229600" cy="3394472"/>
          </a:xfrm>
        </p:spPr>
        <p:txBody>
          <a:bodyPr/>
          <a:lstStyle/>
          <a:p>
            <a:pPr lvl="0"/>
            <a:endParaRPr lang="zh-TW" altLang="en-US" noProof="0"/>
          </a:p>
        </p:txBody>
      </p:sp>
      <p:sp>
        <p:nvSpPr>
          <p:cNvPr id="4" name="Date Placeholder 3"/>
          <p:cNvSpPr>
            <a:spLocks noGrp="1"/>
          </p:cNvSpPr>
          <p:nvPr>
            <p:ph type="dt" sz="half" idx="10"/>
          </p:nvPr>
        </p:nvSpPr>
        <p:spPr/>
        <p:txBody>
          <a:bodyPr/>
          <a:lstStyle>
            <a:lvl1pPr>
              <a:defRPr/>
            </a:lvl1pPr>
          </a:lstStyle>
          <a:p>
            <a:pPr>
              <a:defRPr/>
            </a:pPr>
            <a:endParaRPr lang="en-US" altLang="zh-TW">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TW">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EB99748B-8F4B-432B-922E-02C1C9D575EE}" type="slidenum">
              <a:rPr lang="en-US" altLang="zh-TW">
                <a:solidFill>
                  <a:prstClr val="white"/>
                </a:solidFill>
              </a:rPr>
              <a:pPr>
                <a:defRPr/>
              </a:pPr>
              <a:t>‹#›</a:t>
            </a:fld>
            <a:endParaRPr lang="en-US" altLang="zh-TW">
              <a:solidFill>
                <a:prstClr val="white"/>
              </a:solidFill>
            </a:endParaRPr>
          </a:p>
        </p:txBody>
      </p:sp>
    </p:spTree>
    <p:extLst>
      <p:ext uri="{BB962C8B-B14F-4D97-AF65-F5344CB8AC3E}">
        <p14:creationId xmlns:p14="http://schemas.microsoft.com/office/powerpoint/2010/main" val="21508742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04" indent="0" algn="ctr">
              <a:buNone/>
              <a:defRPr sz="1500"/>
            </a:lvl2pPr>
            <a:lvl3pPr marL="685426" indent="0" algn="ctr">
              <a:buNone/>
              <a:defRPr sz="1400"/>
            </a:lvl3pPr>
            <a:lvl4pPr marL="1028139" indent="0" algn="ctr">
              <a:buNone/>
              <a:defRPr sz="1200"/>
            </a:lvl4pPr>
            <a:lvl5pPr marL="1370852" indent="0" algn="ctr">
              <a:buNone/>
              <a:defRPr sz="1200"/>
            </a:lvl5pPr>
            <a:lvl6pPr marL="1713575" indent="0" algn="ctr">
              <a:buNone/>
              <a:defRPr sz="1200"/>
            </a:lvl6pPr>
            <a:lvl7pPr marL="2056277" indent="0" algn="ctr">
              <a:buNone/>
              <a:defRPr sz="1200"/>
            </a:lvl7pPr>
            <a:lvl8pPr marL="2398980" indent="0" algn="ctr">
              <a:buNone/>
              <a:defRPr sz="1200"/>
            </a:lvl8pPr>
            <a:lvl9pPr marL="2741684"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18738CE-753E-4E6D-9FB1-C7E03518A2A1}"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83207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8738CE-753E-4E6D-9FB1-C7E03518A2A1}"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492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6"/>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704" indent="0">
              <a:buNone/>
              <a:defRPr sz="1500">
                <a:solidFill>
                  <a:schemeClr val="tx1">
                    <a:tint val="75000"/>
                  </a:schemeClr>
                </a:solidFill>
              </a:defRPr>
            </a:lvl2pPr>
            <a:lvl3pPr marL="685426" indent="0">
              <a:buNone/>
              <a:defRPr sz="1400">
                <a:solidFill>
                  <a:schemeClr val="tx1">
                    <a:tint val="75000"/>
                  </a:schemeClr>
                </a:solidFill>
              </a:defRPr>
            </a:lvl3pPr>
            <a:lvl4pPr marL="1028139" indent="0">
              <a:buNone/>
              <a:defRPr sz="1200">
                <a:solidFill>
                  <a:schemeClr val="tx1">
                    <a:tint val="75000"/>
                  </a:schemeClr>
                </a:solidFill>
              </a:defRPr>
            </a:lvl4pPr>
            <a:lvl5pPr marL="1370852" indent="0">
              <a:buNone/>
              <a:defRPr sz="1200">
                <a:solidFill>
                  <a:schemeClr val="tx1">
                    <a:tint val="75000"/>
                  </a:schemeClr>
                </a:solidFill>
              </a:defRPr>
            </a:lvl5pPr>
            <a:lvl6pPr marL="1713575" indent="0">
              <a:buNone/>
              <a:defRPr sz="1200">
                <a:solidFill>
                  <a:schemeClr val="tx1">
                    <a:tint val="75000"/>
                  </a:schemeClr>
                </a:solidFill>
              </a:defRPr>
            </a:lvl6pPr>
            <a:lvl7pPr marL="2056277" indent="0">
              <a:buNone/>
              <a:defRPr sz="1200">
                <a:solidFill>
                  <a:schemeClr val="tx1">
                    <a:tint val="75000"/>
                  </a:schemeClr>
                </a:solidFill>
              </a:defRPr>
            </a:lvl7pPr>
            <a:lvl8pPr marL="2398980" indent="0">
              <a:buNone/>
              <a:defRPr sz="1200">
                <a:solidFill>
                  <a:schemeClr val="tx1">
                    <a:tint val="75000"/>
                  </a:schemeClr>
                </a:solidFill>
              </a:defRPr>
            </a:lvl8pPr>
            <a:lvl9pPr marL="2741684"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8738CE-753E-4E6D-9FB1-C7E03518A2A1}"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211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8738CE-753E-4E6D-9FB1-C7E03518A2A1}"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200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53"/>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1678" indent="0">
              <a:buNone/>
              <a:defRPr sz="1500" b="1"/>
            </a:lvl2pPr>
            <a:lvl3pPr marL="683444" indent="0">
              <a:buNone/>
              <a:defRPr sz="1400" b="1"/>
            </a:lvl3pPr>
            <a:lvl4pPr marL="1025165" indent="0">
              <a:buNone/>
              <a:defRPr sz="1200" b="1"/>
            </a:lvl4pPr>
            <a:lvl5pPr marL="1366886" indent="0">
              <a:buNone/>
              <a:defRPr sz="1200" b="1"/>
            </a:lvl5pPr>
            <a:lvl6pPr marL="1708658" indent="0">
              <a:buNone/>
              <a:defRPr sz="1200" b="1"/>
            </a:lvl6pPr>
            <a:lvl7pPr marL="2050328" indent="0">
              <a:buNone/>
              <a:defRPr sz="1200" b="1"/>
            </a:lvl7pPr>
            <a:lvl8pPr marL="2392001" indent="0">
              <a:buNone/>
              <a:defRPr sz="1200" b="1"/>
            </a:lvl8pPr>
            <a:lvl9pPr marL="2733693"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1678" indent="0">
              <a:buNone/>
              <a:defRPr sz="1500" b="1"/>
            </a:lvl2pPr>
            <a:lvl3pPr marL="683444" indent="0">
              <a:buNone/>
              <a:defRPr sz="1400" b="1"/>
            </a:lvl3pPr>
            <a:lvl4pPr marL="1025165" indent="0">
              <a:buNone/>
              <a:defRPr sz="1200" b="1"/>
            </a:lvl4pPr>
            <a:lvl5pPr marL="1366886" indent="0">
              <a:buNone/>
              <a:defRPr sz="1200" b="1"/>
            </a:lvl5pPr>
            <a:lvl6pPr marL="1708658" indent="0">
              <a:buNone/>
              <a:defRPr sz="1200" b="1"/>
            </a:lvl6pPr>
            <a:lvl7pPr marL="2050328" indent="0">
              <a:buNone/>
              <a:defRPr sz="1200" b="1"/>
            </a:lvl7pPr>
            <a:lvl8pPr marL="2392001" indent="0">
              <a:buNone/>
              <a:defRPr sz="1200" b="1"/>
            </a:lvl8pPr>
            <a:lvl9pPr marL="2733693"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459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704" indent="0">
              <a:buNone/>
              <a:defRPr sz="1500" b="1"/>
            </a:lvl2pPr>
            <a:lvl3pPr marL="685426" indent="0">
              <a:buNone/>
              <a:defRPr sz="1400" b="1"/>
            </a:lvl3pPr>
            <a:lvl4pPr marL="1028139" indent="0">
              <a:buNone/>
              <a:defRPr sz="1200" b="1"/>
            </a:lvl4pPr>
            <a:lvl5pPr marL="1370852" indent="0">
              <a:buNone/>
              <a:defRPr sz="1200" b="1"/>
            </a:lvl5pPr>
            <a:lvl6pPr marL="1713575" indent="0">
              <a:buNone/>
              <a:defRPr sz="1200" b="1"/>
            </a:lvl6pPr>
            <a:lvl7pPr marL="2056277" indent="0">
              <a:buNone/>
              <a:defRPr sz="1200" b="1"/>
            </a:lvl7pPr>
            <a:lvl8pPr marL="2398980" indent="0">
              <a:buNone/>
              <a:defRPr sz="1200" b="1"/>
            </a:lvl8pPr>
            <a:lvl9pPr marL="274168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704" indent="0">
              <a:buNone/>
              <a:defRPr sz="1500" b="1"/>
            </a:lvl2pPr>
            <a:lvl3pPr marL="685426" indent="0">
              <a:buNone/>
              <a:defRPr sz="1400" b="1"/>
            </a:lvl3pPr>
            <a:lvl4pPr marL="1028139" indent="0">
              <a:buNone/>
              <a:defRPr sz="1200" b="1"/>
            </a:lvl4pPr>
            <a:lvl5pPr marL="1370852" indent="0">
              <a:buNone/>
              <a:defRPr sz="1200" b="1"/>
            </a:lvl5pPr>
            <a:lvl6pPr marL="1713575" indent="0">
              <a:buNone/>
              <a:defRPr sz="1200" b="1"/>
            </a:lvl6pPr>
            <a:lvl7pPr marL="2056277" indent="0">
              <a:buNone/>
              <a:defRPr sz="1200" b="1"/>
            </a:lvl7pPr>
            <a:lvl8pPr marL="2398980" indent="0">
              <a:buNone/>
              <a:defRPr sz="1200" b="1"/>
            </a:lvl8pPr>
            <a:lvl9pPr marL="274168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8738CE-753E-4E6D-9FB1-C7E03518A2A1}"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607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8738CE-753E-4E6D-9FB1-C7E03518A2A1}"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54136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8738CE-753E-4E6D-9FB1-C7E03518A2A1}"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76516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9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704" indent="0">
              <a:buNone/>
              <a:defRPr sz="1100"/>
            </a:lvl2pPr>
            <a:lvl3pPr marL="685426" indent="0">
              <a:buNone/>
              <a:defRPr sz="900"/>
            </a:lvl3pPr>
            <a:lvl4pPr marL="1028139" indent="0">
              <a:buNone/>
              <a:defRPr sz="800"/>
            </a:lvl4pPr>
            <a:lvl5pPr marL="1370852" indent="0">
              <a:buNone/>
              <a:defRPr sz="800"/>
            </a:lvl5pPr>
            <a:lvl6pPr marL="1713575" indent="0">
              <a:buNone/>
              <a:defRPr sz="800"/>
            </a:lvl6pPr>
            <a:lvl7pPr marL="2056277" indent="0">
              <a:buNone/>
              <a:defRPr sz="800"/>
            </a:lvl7pPr>
            <a:lvl8pPr marL="2398980" indent="0">
              <a:buNone/>
              <a:defRPr sz="800"/>
            </a:lvl8pPr>
            <a:lvl9pPr marL="274168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618738CE-753E-4E6D-9FB1-C7E03518A2A1}"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8790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91"/>
            <a:ext cx="4629150" cy="3655219"/>
          </a:xfrm>
        </p:spPr>
        <p:txBody>
          <a:bodyPr/>
          <a:lstStyle>
            <a:lvl1pPr marL="0" indent="0">
              <a:buNone/>
              <a:defRPr sz="2400"/>
            </a:lvl1pPr>
            <a:lvl2pPr marL="342704" indent="0">
              <a:buNone/>
              <a:defRPr sz="2100"/>
            </a:lvl2pPr>
            <a:lvl3pPr marL="685426" indent="0">
              <a:buNone/>
              <a:defRPr sz="1800"/>
            </a:lvl3pPr>
            <a:lvl4pPr marL="1028139" indent="0">
              <a:buNone/>
              <a:defRPr sz="1500"/>
            </a:lvl4pPr>
            <a:lvl5pPr marL="1370852" indent="0">
              <a:buNone/>
              <a:defRPr sz="1500"/>
            </a:lvl5pPr>
            <a:lvl6pPr marL="1713575" indent="0">
              <a:buNone/>
              <a:defRPr sz="1500"/>
            </a:lvl6pPr>
            <a:lvl7pPr marL="2056277" indent="0">
              <a:buNone/>
              <a:defRPr sz="1500"/>
            </a:lvl7pPr>
            <a:lvl8pPr marL="2398980" indent="0">
              <a:buNone/>
              <a:defRPr sz="1500"/>
            </a:lvl8pPr>
            <a:lvl9pPr marL="2741684"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704" indent="0">
              <a:buNone/>
              <a:defRPr sz="1100"/>
            </a:lvl2pPr>
            <a:lvl3pPr marL="685426" indent="0">
              <a:buNone/>
              <a:defRPr sz="900"/>
            </a:lvl3pPr>
            <a:lvl4pPr marL="1028139" indent="0">
              <a:buNone/>
              <a:defRPr sz="800"/>
            </a:lvl4pPr>
            <a:lvl5pPr marL="1370852" indent="0">
              <a:buNone/>
              <a:defRPr sz="800"/>
            </a:lvl5pPr>
            <a:lvl6pPr marL="1713575" indent="0">
              <a:buNone/>
              <a:defRPr sz="800"/>
            </a:lvl6pPr>
            <a:lvl7pPr marL="2056277" indent="0">
              <a:buNone/>
              <a:defRPr sz="800"/>
            </a:lvl7pPr>
            <a:lvl8pPr marL="2398980" indent="0">
              <a:buNone/>
              <a:defRPr sz="800"/>
            </a:lvl8pPr>
            <a:lvl9pPr marL="274168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618738CE-753E-4E6D-9FB1-C7E03518A2A1}"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2754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8738CE-753E-4E6D-9FB1-C7E03518A2A1}"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8136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6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8738CE-753E-4E6D-9FB1-C7E03518A2A1}"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3C2088-228C-44A7-BBC3-4567D02A6E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6698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43"/>
            <a:ext cx="7772400" cy="1102519"/>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695" indent="0" algn="ctr">
              <a:buNone/>
              <a:defRPr>
                <a:solidFill>
                  <a:schemeClr val="tx1">
                    <a:tint val="75000"/>
                  </a:schemeClr>
                </a:solidFill>
              </a:defRPr>
            </a:lvl2pPr>
            <a:lvl3pPr marL="685409" indent="0" algn="ctr">
              <a:buNone/>
              <a:defRPr>
                <a:solidFill>
                  <a:schemeClr val="tx1">
                    <a:tint val="75000"/>
                  </a:schemeClr>
                </a:solidFill>
              </a:defRPr>
            </a:lvl3pPr>
            <a:lvl4pPr marL="1028114" indent="0" algn="ctr">
              <a:buNone/>
              <a:defRPr>
                <a:solidFill>
                  <a:schemeClr val="tx1">
                    <a:tint val="75000"/>
                  </a:schemeClr>
                </a:solidFill>
              </a:defRPr>
            </a:lvl4pPr>
            <a:lvl5pPr marL="1370818" indent="0" algn="ctr">
              <a:buNone/>
              <a:defRPr>
                <a:solidFill>
                  <a:schemeClr val="tx1">
                    <a:tint val="75000"/>
                  </a:schemeClr>
                </a:solidFill>
              </a:defRPr>
            </a:lvl5pPr>
            <a:lvl6pPr marL="1713533" indent="0" algn="ctr">
              <a:buNone/>
              <a:defRPr>
                <a:solidFill>
                  <a:schemeClr val="tx1">
                    <a:tint val="75000"/>
                  </a:schemeClr>
                </a:solidFill>
              </a:defRPr>
            </a:lvl6pPr>
            <a:lvl7pPr marL="2056226" indent="0" algn="ctr">
              <a:buNone/>
              <a:defRPr>
                <a:solidFill>
                  <a:schemeClr val="tx1">
                    <a:tint val="75000"/>
                  </a:schemeClr>
                </a:solidFill>
              </a:defRPr>
            </a:lvl7pPr>
            <a:lvl8pPr marL="2398920" indent="0" algn="ctr">
              <a:buNone/>
              <a:defRPr>
                <a:solidFill>
                  <a:schemeClr val="tx1">
                    <a:tint val="75000"/>
                  </a:schemeClr>
                </a:solidFill>
              </a:defRPr>
            </a:lvl8pPr>
            <a:lvl9pPr marL="2741615"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7B5A627A-42DE-4944-9F5F-CE7EFE237020}"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6DCBBC1-3CF6-488D-8FA4-797625DFD0F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639586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7B5A627A-42DE-4944-9F5F-CE7EFE237020}"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6DCBBC1-3CF6-488D-8FA4-797625DFD0F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300719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3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695" indent="0">
              <a:buNone/>
              <a:defRPr sz="1400">
                <a:solidFill>
                  <a:schemeClr val="tx1">
                    <a:tint val="75000"/>
                  </a:schemeClr>
                </a:solidFill>
              </a:defRPr>
            </a:lvl2pPr>
            <a:lvl3pPr marL="685409" indent="0">
              <a:buNone/>
              <a:defRPr sz="1200">
                <a:solidFill>
                  <a:schemeClr val="tx1">
                    <a:tint val="75000"/>
                  </a:schemeClr>
                </a:solidFill>
              </a:defRPr>
            </a:lvl3pPr>
            <a:lvl4pPr marL="1028114" indent="0">
              <a:buNone/>
              <a:defRPr sz="1100">
                <a:solidFill>
                  <a:schemeClr val="tx1">
                    <a:tint val="75000"/>
                  </a:schemeClr>
                </a:solidFill>
              </a:defRPr>
            </a:lvl4pPr>
            <a:lvl5pPr marL="1370818" indent="0">
              <a:buNone/>
              <a:defRPr sz="1100">
                <a:solidFill>
                  <a:schemeClr val="tx1">
                    <a:tint val="75000"/>
                  </a:schemeClr>
                </a:solidFill>
              </a:defRPr>
            </a:lvl5pPr>
            <a:lvl6pPr marL="1713533" indent="0">
              <a:buNone/>
              <a:defRPr sz="1100">
                <a:solidFill>
                  <a:schemeClr val="tx1">
                    <a:tint val="75000"/>
                  </a:schemeClr>
                </a:solidFill>
              </a:defRPr>
            </a:lvl6pPr>
            <a:lvl7pPr marL="2056226" indent="0">
              <a:buNone/>
              <a:defRPr sz="1100">
                <a:solidFill>
                  <a:schemeClr val="tx1">
                    <a:tint val="75000"/>
                  </a:schemeClr>
                </a:solidFill>
              </a:defRPr>
            </a:lvl7pPr>
            <a:lvl8pPr marL="2398920" indent="0">
              <a:buNone/>
              <a:defRPr sz="1100">
                <a:solidFill>
                  <a:schemeClr val="tx1">
                    <a:tint val="75000"/>
                  </a:schemeClr>
                </a:solidFill>
              </a:defRPr>
            </a:lvl8pPr>
            <a:lvl9pPr marL="2741615" indent="0">
              <a:buNone/>
              <a:defRPr sz="11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7B5A627A-42DE-4944-9F5F-CE7EFE237020}"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6DCBBC1-3CF6-488D-8FA4-797625DFD0F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03862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88957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7B5A627A-42DE-4944-9F5F-CE7EFE237020}"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6DCBBC1-3CF6-488D-8FA4-797625DFD0F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868247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1800" b="1"/>
            </a:lvl1pPr>
            <a:lvl2pPr marL="342695" indent="0">
              <a:buNone/>
              <a:defRPr sz="1500" b="1"/>
            </a:lvl2pPr>
            <a:lvl3pPr marL="685409" indent="0">
              <a:buNone/>
              <a:defRPr sz="1400" b="1"/>
            </a:lvl3pPr>
            <a:lvl4pPr marL="1028114" indent="0">
              <a:buNone/>
              <a:defRPr sz="1200" b="1"/>
            </a:lvl4pPr>
            <a:lvl5pPr marL="1370818" indent="0">
              <a:buNone/>
              <a:defRPr sz="1200" b="1"/>
            </a:lvl5pPr>
            <a:lvl6pPr marL="1713533" indent="0">
              <a:buNone/>
              <a:defRPr sz="1200" b="1"/>
            </a:lvl6pPr>
            <a:lvl7pPr marL="2056226" indent="0">
              <a:buNone/>
              <a:defRPr sz="1200" b="1"/>
            </a:lvl7pPr>
            <a:lvl8pPr marL="2398920" indent="0">
              <a:buNone/>
              <a:defRPr sz="1200" b="1"/>
            </a:lvl8pPr>
            <a:lvl9pPr marL="2741615" indent="0">
              <a:buNone/>
              <a:defRPr sz="12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49" y="1151335"/>
            <a:ext cx="4041775" cy="479822"/>
          </a:xfrm>
        </p:spPr>
        <p:txBody>
          <a:bodyPr anchor="b"/>
          <a:lstStyle>
            <a:lvl1pPr marL="0" indent="0">
              <a:buNone/>
              <a:defRPr sz="1800" b="1"/>
            </a:lvl1pPr>
            <a:lvl2pPr marL="342695" indent="0">
              <a:buNone/>
              <a:defRPr sz="1500" b="1"/>
            </a:lvl2pPr>
            <a:lvl3pPr marL="685409" indent="0">
              <a:buNone/>
              <a:defRPr sz="1400" b="1"/>
            </a:lvl3pPr>
            <a:lvl4pPr marL="1028114" indent="0">
              <a:buNone/>
              <a:defRPr sz="1200" b="1"/>
            </a:lvl4pPr>
            <a:lvl5pPr marL="1370818" indent="0">
              <a:buNone/>
              <a:defRPr sz="1200" b="1"/>
            </a:lvl5pPr>
            <a:lvl6pPr marL="1713533" indent="0">
              <a:buNone/>
              <a:defRPr sz="1200" b="1"/>
            </a:lvl6pPr>
            <a:lvl7pPr marL="2056226" indent="0">
              <a:buNone/>
              <a:defRPr sz="1200" b="1"/>
            </a:lvl7pPr>
            <a:lvl8pPr marL="2398920" indent="0">
              <a:buNone/>
              <a:defRPr sz="1200" b="1"/>
            </a:lvl8pPr>
            <a:lvl9pPr marL="2741615" indent="0">
              <a:buNone/>
              <a:defRPr sz="12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49"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7B5A627A-42DE-4944-9F5F-CE7EFE237020}"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26DCBBC1-3CF6-488D-8FA4-797625DFD0F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5787436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7B5A627A-42DE-4944-9F5F-CE7EFE237020}"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26DCBBC1-3CF6-488D-8FA4-797625DFD0F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367291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7B5A627A-42DE-4944-9F5F-CE7EFE237020}"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26DCBBC1-3CF6-488D-8FA4-797625DFD0F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2260580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04787"/>
            <a:ext cx="3008313" cy="871538"/>
          </a:xfrm>
        </p:spPr>
        <p:txBody>
          <a:bodyPr anchor="b"/>
          <a:lstStyle>
            <a:lvl1pPr algn="l">
              <a:defRPr sz="15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04812"/>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2" y="1076328"/>
            <a:ext cx="3008313" cy="3518297"/>
          </a:xfrm>
        </p:spPr>
        <p:txBody>
          <a:bodyPr/>
          <a:lstStyle>
            <a:lvl1pPr marL="0" indent="0">
              <a:buNone/>
              <a:defRPr sz="1100"/>
            </a:lvl1pPr>
            <a:lvl2pPr marL="342695" indent="0">
              <a:buNone/>
              <a:defRPr sz="900"/>
            </a:lvl2pPr>
            <a:lvl3pPr marL="685409" indent="0">
              <a:buNone/>
              <a:defRPr sz="800"/>
            </a:lvl3pPr>
            <a:lvl4pPr marL="1028114" indent="0">
              <a:buNone/>
              <a:defRPr sz="700"/>
            </a:lvl4pPr>
            <a:lvl5pPr marL="1370818" indent="0">
              <a:buNone/>
              <a:defRPr sz="700"/>
            </a:lvl5pPr>
            <a:lvl6pPr marL="1713533" indent="0">
              <a:buNone/>
              <a:defRPr sz="700"/>
            </a:lvl6pPr>
            <a:lvl7pPr marL="2056226" indent="0">
              <a:buNone/>
              <a:defRPr sz="700"/>
            </a:lvl7pPr>
            <a:lvl8pPr marL="2398920" indent="0">
              <a:buNone/>
              <a:defRPr sz="700"/>
            </a:lvl8pPr>
            <a:lvl9pPr marL="2741615" indent="0">
              <a:buNone/>
              <a:defRPr sz="7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7B5A627A-42DE-4944-9F5F-CE7EFE237020}"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6DCBBC1-3CF6-488D-8FA4-797625DFD0F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7741315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1"/>
            <a:ext cx="5486400" cy="425054"/>
          </a:xfrm>
        </p:spPr>
        <p:txBody>
          <a:bodyPr anchor="b"/>
          <a:lstStyle>
            <a:lvl1pPr algn="l">
              <a:defRPr sz="15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459581"/>
            <a:ext cx="5486400" cy="3086100"/>
          </a:xfrm>
        </p:spPr>
        <p:txBody>
          <a:bodyPr/>
          <a:lstStyle>
            <a:lvl1pPr marL="0" indent="0">
              <a:buNone/>
              <a:defRPr sz="2400"/>
            </a:lvl1pPr>
            <a:lvl2pPr marL="342695" indent="0">
              <a:buNone/>
              <a:defRPr sz="2100"/>
            </a:lvl2pPr>
            <a:lvl3pPr marL="685409" indent="0">
              <a:buNone/>
              <a:defRPr sz="1800"/>
            </a:lvl3pPr>
            <a:lvl4pPr marL="1028114" indent="0">
              <a:buNone/>
              <a:defRPr sz="1500"/>
            </a:lvl4pPr>
            <a:lvl5pPr marL="1370818" indent="0">
              <a:buNone/>
              <a:defRPr sz="1500"/>
            </a:lvl5pPr>
            <a:lvl6pPr marL="1713533" indent="0">
              <a:buNone/>
              <a:defRPr sz="1500"/>
            </a:lvl6pPr>
            <a:lvl7pPr marL="2056226" indent="0">
              <a:buNone/>
              <a:defRPr sz="1500"/>
            </a:lvl7pPr>
            <a:lvl8pPr marL="2398920" indent="0">
              <a:buNone/>
              <a:defRPr sz="1500"/>
            </a:lvl8pPr>
            <a:lvl9pPr marL="2741615" indent="0">
              <a:buNone/>
              <a:defRPr sz="1500"/>
            </a:lvl9pPr>
          </a:lstStyle>
          <a:p>
            <a:endParaRPr lang="zh-TW" altLang="en-US"/>
          </a:p>
        </p:txBody>
      </p:sp>
      <p:sp>
        <p:nvSpPr>
          <p:cNvPr id="4" name="文字版面配置區 3"/>
          <p:cNvSpPr>
            <a:spLocks noGrp="1"/>
          </p:cNvSpPr>
          <p:nvPr>
            <p:ph type="body" sz="half" idx="2"/>
          </p:nvPr>
        </p:nvSpPr>
        <p:spPr>
          <a:xfrm>
            <a:off x="1792288" y="4025526"/>
            <a:ext cx="5486400" cy="603647"/>
          </a:xfrm>
        </p:spPr>
        <p:txBody>
          <a:bodyPr/>
          <a:lstStyle>
            <a:lvl1pPr marL="0" indent="0">
              <a:buNone/>
              <a:defRPr sz="1100"/>
            </a:lvl1pPr>
            <a:lvl2pPr marL="342695" indent="0">
              <a:buNone/>
              <a:defRPr sz="900"/>
            </a:lvl2pPr>
            <a:lvl3pPr marL="685409" indent="0">
              <a:buNone/>
              <a:defRPr sz="800"/>
            </a:lvl3pPr>
            <a:lvl4pPr marL="1028114" indent="0">
              <a:buNone/>
              <a:defRPr sz="700"/>
            </a:lvl4pPr>
            <a:lvl5pPr marL="1370818" indent="0">
              <a:buNone/>
              <a:defRPr sz="700"/>
            </a:lvl5pPr>
            <a:lvl6pPr marL="1713533" indent="0">
              <a:buNone/>
              <a:defRPr sz="700"/>
            </a:lvl6pPr>
            <a:lvl7pPr marL="2056226" indent="0">
              <a:buNone/>
              <a:defRPr sz="700"/>
            </a:lvl7pPr>
            <a:lvl8pPr marL="2398920" indent="0">
              <a:buNone/>
              <a:defRPr sz="700"/>
            </a:lvl8pPr>
            <a:lvl9pPr marL="2741615" indent="0">
              <a:buNone/>
              <a:defRPr sz="7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7B5A627A-42DE-4944-9F5F-CE7EFE237020}"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26DCBBC1-3CF6-488D-8FA4-797625DFD0F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4804350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7B5A627A-42DE-4944-9F5F-CE7EFE237020}"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6DCBBC1-3CF6-488D-8FA4-797625DFD0F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0107450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80"/>
            <a:ext cx="2057400" cy="4388644"/>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05980"/>
            <a:ext cx="6019800" cy="4388644"/>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7B5A627A-42DE-4944-9F5F-CE7EFE237020}" type="datetimeFigureOut">
              <a:rPr lang="zh-TW" altLang="en-US" smtClean="0">
                <a:solidFill>
                  <a:prstClr val="black">
                    <a:tint val="75000"/>
                  </a:prstClr>
                </a:solidFill>
              </a:rPr>
              <a:pPr/>
              <a:t>2018/5/16</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26DCBBC1-3CF6-488D-8FA4-797625DFD0F6}"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719565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9144000" cy="5143500"/>
          </a:xfrm>
        </p:spPr>
        <p:txBody>
          <a:bodyPr/>
          <a:lstStyle>
            <a:lvl1pPr marL="0" indent="0">
              <a:buNone/>
              <a:defRPr sz="1000"/>
            </a:lvl1pPr>
          </a:lstStyle>
          <a:p>
            <a:r>
              <a:rPr lang="en-CA"/>
              <a:t>Picture</a:t>
            </a:r>
            <a:endParaRPr lang="fr-CA"/>
          </a:p>
        </p:txBody>
      </p:sp>
    </p:spTree>
    <p:extLst>
      <p:ext uri="{BB962C8B-B14F-4D97-AF65-F5344CB8AC3E}">
        <p14:creationId xmlns:p14="http://schemas.microsoft.com/office/powerpoint/2010/main" val="4036728090"/>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71"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71" y="2701602"/>
            <a:ext cx="6858000" cy="1241822"/>
          </a:xfrm>
        </p:spPr>
        <p:txBody>
          <a:bodyPr/>
          <a:lstStyle>
            <a:lvl1pPr marL="0" indent="0" algn="ctr">
              <a:buNone/>
              <a:defRPr sz="1800"/>
            </a:lvl1pPr>
            <a:lvl2pPr marL="342605" indent="0" algn="ctr">
              <a:buNone/>
              <a:defRPr sz="1500"/>
            </a:lvl2pPr>
            <a:lvl3pPr marL="685239" indent="0" algn="ctr">
              <a:buNone/>
              <a:defRPr sz="1400"/>
            </a:lvl3pPr>
            <a:lvl4pPr marL="1027859" indent="0" algn="ctr">
              <a:buNone/>
              <a:defRPr sz="1200"/>
            </a:lvl4pPr>
            <a:lvl5pPr marL="1370478" indent="0" algn="ctr">
              <a:buNone/>
              <a:defRPr sz="1200"/>
            </a:lvl5pPr>
            <a:lvl6pPr marL="1713113" indent="0" algn="ctr">
              <a:buNone/>
              <a:defRPr sz="1200"/>
            </a:lvl6pPr>
            <a:lvl7pPr marL="2055716" indent="0" algn="ctr">
              <a:buNone/>
              <a:defRPr sz="1200"/>
            </a:lvl7pPr>
            <a:lvl8pPr marL="2398320" indent="0" algn="ctr">
              <a:buNone/>
              <a:defRPr sz="1200"/>
            </a:lvl8pPr>
            <a:lvl9pPr marL="2740925"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8985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8789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31" tIns="34289" rIns="68531" bIns="34289" rtlCol="0" anchor="ctr"/>
          <a:lstStyle/>
          <a:p>
            <a:pPr algn="ctr" defTabSz="685239"/>
            <a:endParaRPr lang="en-US" sz="1400" dirty="0">
              <a:solidFill>
                <a:prstClr val="white"/>
              </a:solidFill>
              <a:latin typeface="Helvetica Regular" charset="0"/>
            </a:endParaRPr>
          </a:p>
        </p:txBody>
      </p:sp>
    </p:spTree>
    <p:extLst>
      <p:ext uri="{BB962C8B-B14F-4D97-AF65-F5344CB8AC3E}">
        <p14:creationId xmlns:p14="http://schemas.microsoft.com/office/powerpoint/2010/main" val="32400549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31" tIns="34289" rIns="68531" bIns="34289" rtlCol="0" anchor="ctr"/>
          <a:lstStyle/>
          <a:p>
            <a:pPr algn="ctr" defTabSz="685239"/>
            <a:endParaRPr lang="en-US" sz="1400" dirty="0">
              <a:solidFill>
                <a:prstClr val="white"/>
              </a:solidFill>
              <a:latin typeface="Helvetica Regular" charset="0"/>
            </a:endParaRPr>
          </a:p>
        </p:txBody>
      </p:sp>
    </p:spTree>
    <p:extLst>
      <p:ext uri="{BB962C8B-B14F-4D97-AF65-F5344CB8AC3E}">
        <p14:creationId xmlns:p14="http://schemas.microsoft.com/office/powerpoint/2010/main" val="4594980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31" tIns="34289" rIns="68531" bIns="34289" rtlCol="0" anchor="ctr"/>
          <a:lstStyle/>
          <a:p>
            <a:pPr algn="ctr" defTabSz="685239"/>
            <a:endParaRPr lang="en-US" sz="1400" dirty="0">
              <a:solidFill>
                <a:prstClr val="white"/>
              </a:solidFill>
              <a:latin typeface="Helvetica Regular" charset="0"/>
            </a:endParaRPr>
          </a:p>
        </p:txBody>
      </p:sp>
    </p:spTree>
    <p:extLst>
      <p:ext uri="{BB962C8B-B14F-4D97-AF65-F5344CB8AC3E}">
        <p14:creationId xmlns:p14="http://schemas.microsoft.com/office/powerpoint/2010/main" val="9272035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98492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412"/>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243"/>
            <a:ext cx="7886700" cy="1125140"/>
          </a:xfrm>
        </p:spPr>
        <p:txBody>
          <a:bodyPr/>
          <a:lstStyle>
            <a:lvl1pPr marL="0" indent="0">
              <a:buNone/>
              <a:defRPr sz="1800">
                <a:solidFill>
                  <a:schemeClr val="tx1">
                    <a:tint val="75000"/>
                  </a:schemeClr>
                </a:solidFill>
              </a:defRPr>
            </a:lvl1pPr>
            <a:lvl2pPr marL="342605" indent="0">
              <a:buNone/>
              <a:defRPr sz="1500">
                <a:solidFill>
                  <a:schemeClr val="tx1">
                    <a:tint val="75000"/>
                  </a:schemeClr>
                </a:solidFill>
              </a:defRPr>
            </a:lvl2pPr>
            <a:lvl3pPr marL="685239" indent="0">
              <a:buNone/>
              <a:defRPr sz="1400">
                <a:solidFill>
                  <a:schemeClr val="tx1">
                    <a:tint val="75000"/>
                  </a:schemeClr>
                </a:solidFill>
              </a:defRPr>
            </a:lvl3pPr>
            <a:lvl4pPr marL="1027859" indent="0">
              <a:buNone/>
              <a:defRPr sz="1200">
                <a:solidFill>
                  <a:schemeClr val="tx1">
                    <a:tint val="75000"/>
                  </a:schemeClr>
                </a:solidFill>
              </a:defRPr>
            </a:lvl4pPr>
            <a:lvl5pPr marL="1370478" indent="0">
              <a:buNone/>
              <a:defRPr sz="1200">
                <a:solidFill>
                  <a:schemeClr val="tx1">
                    <a:tint val="75000"/>
                  </a:schemeClr>
                </a:solidFill>
              </a:defRPr>
            </a:lvl5pPr>
            <a:lvl6pPr marL="1713113" indent="0">
              <a:buNone/>
              <a:defRPr sz="1200">
                <a:solidFill>
                  <a:schemeClr val="tx1">
                    <a:tint val="75000"/>
                  </a:schemeClr>
                </a:solidFill>
              </a:defRPr>
            </a:lvl6pPr>
            <a:lvl7pPr marL="2055716" indent="0">
              <a:buNone/>
              <a:defRPr sz="1200">
                <a:solidFill>
                  <a:schemeClr val="tx1">
                    <a:tint val="75000"/>
                  </a:schemeClr>
                </a:solidFill>
              </a:defRPr>
            </a:lvl7pPr>
            <a:lvl8pPr marL="2398320" indent="0">
              <a:buNone/>
              <a:defRPr sz="1200">
                <a:solidFill>
                  <a:schemeClr val="tx1">
                    <a:tint val="75000"/>
                  </a:schemeClr>
                </a:solidFill>
              </a:defRPr>
            </a:lvl8pPr>
            <a:lvl9pPr marL="274092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22214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72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7026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914" y="1260872"/>
            <a:ext cx="3868340" cy="617934"/>
          </a:xfrm>
        </p:spPr>
        <p:txBody>
          <a:bodyPr anchor="b"/>
          <a:lstStyle>
            <a:lvl1pPr marL="0" indent="0">
              <a:buNone/>
              <a:defRPr sz="1800" b="1"/>
            </a:lvl1pPr>
            <a:lvl2pPr marL="342605" indent="0">
              <a:buNone/>
              <a:defRPr sz="1500" b="1"/>
            </a:lvl2pPr>
            <a:lvl3pPr marL="685239" indent="0">
              <a:buNone/>
              <a:defRPr sz="1400" b="1"/>
            </a:lvl3pPr>
            <a:lvl4pPr marL="1027859" indent="0">
              <a:buNone/>
              <a:defRPr sz="1200" b="1"/>
            </a:lvl4pPr>
            <a:lvl5pPr marL="1370478" indent="0">
              <a:buNone/>
              <a:defRPr sz="1200" b="1"/>
            </a:lvl5pPr>
            <a:lvl6pPr marL="1713113" indent="0">
              <a:buNone/>
              <a:defRPr sz="1200" b="1"/>
            </a:lvl6pPr>
            <a:lvl7pPr marL="2055716" indent="0">
              <a:buNone/>
              <a:defRPr sz="1200" b="1"/>
            </a:lvl7pPr>
            <a:lvl8pPr marL="2398320" indent="0">
              <a:buNone/>
              <a:defRPr sz="1200" b="1"/>
            </a:lvl8pPr>
            <a:lvl9pPr marL="274092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914"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605" indent="0">
              <a:buNone/>
              <a:defRPr sz="1500" b="1"/>
            </a:lvl2pPr>
            <a:lvl3pPr marL="685239" indent="0">
              <a:buNone/>
              <a:defRPr sz="1400" b="1"/>
            </a:lvl3pPr>
            <a:lvl4pPr marL="1027859" indent="0">
              <a:buNone/>
              <a:defRPr sz="1200" b="1"/>
            </a:lvl4pPr>
            <a:lvl5pPr marL="1370478" indent="0">
              <a:buNone/>
              <a:defRPr sz="1200" b="1"/>
            </a:lvl5pPr>
            <a:lvl6pPr marL="1713113" indent="0">
              <a:buNone/>
              <a:defRPr sz="1200" b="1"/>
            </a:lvl6pPr>
            <a:lvl7pPr marL="2055716" indent="0">
              <a:buNone/>
              <a:defRPr sz="1200" b="1"/>
            </a:lvl7pPr>
            <a:lvl8pPr marL="2398320" indent="0">
              <a:buNone/>
              <a:defRPr sz="1200" b="1"/>
            </a:lvl8pPr>
            <a:lvl9pPr marL="274092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37591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92679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25996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67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605" indent="0">
              <a:buNone/>
              <a:defRPr sz="1100"/>
            </a:lvl2pPr>
            <a:lvl3pPr marL="685239" indent="0">
              <a:buNone/>
              <a:defRPr sz="900"/>
            </a:lvl3pPr>
            <a:lvl4pPr marL="1027859" indent="0">
              <a:buNone/>
              <a:defRPr sz="800"/>
            </a:lvl4pPr>
            <a:lvl5pPr marL="1370478" indent="0">
              <a:buNone/>
              <a:defRPr sz="800"/>
            </a:lvl5pPr>
            <a:lvl6pPr marL="1713113" indent="0">
              <a:buNone/>
              <a:defRPr sz="800"/>
            </a:lvl6pPr>
            <a:lvl7pPr marL="2055716" indent="0">
              <a:buNone/>
              <a:defRPr sz="800"/>
            </a:lvl7pPr>
            <a:lvl8pPr marL="2398320" indent="0">
              <a:buNone/>
              <a:defRPr sz="800"/>
            </a:lvl8pPr>
            <a:lvl9pPr marL="274092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8444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90"/>
            <a:ext cx="4629150" cy="365522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1678" indent="0">
              <a:buNone/>
              <a:defRPr sz="1100"/>
            </a:lvl2pPr>
            <a:lvl3pPr marL="683444" indent="0">
              <a:buNone/>
              <a:defRPr sz="900"/>
            </a:lvl3pPr>
            <a:lvl4pPr marL="1025165" indent="0">
              <a:buNone/>
              <a:defRPr sz="800"/>
            </a:lvl4pPr>
            <a:lvl5pPr marL="1366886" indent="0">
              <a:buNone/>
              <a:defRPr sz="800"/>
            </a:lvl5pPr>
            <a:lvl6pPr marL="1708658" indent="0">
              <a:buNone/>
              <a:defRPr sz="800"/>
            </a:lvl6pPr>
            <a:lvl7pPr marL="2050328" indent="0">
              <a:buNone/>
              <a:defRPr sz="800"/>
            </a:lvl7pPr>
            <a:lvl8pPr marL="2392001" indent="0">
              <a:buNone/>
              <a:defRPr sz="800"/>
            </a:lvl8pPr>
            <a:lvl9pPr marL="273369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0227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678"/>
            <a:ext cx="4629150" cy="3655219"/>
          </a:xfrm>
        </p:spPr>
        <p:txBody>
          <a:bodyPr/>
          <a:lstStyle>
            <a:lvl1pPr marL="0" indent="0">
              <a:buNone/>
              <a:defRPr sz="2400"/>
            </a:lvl1pPr>
            <a:lvl2pPr marL="342605" indent="0">
              <a:buNone/>
              <a:defRPr sz="2100"/>
            </a:lvl2pPr>
            <a:lvl3pPr marL="685239" indent="0">
              <a:buNone/>
              <a:defRPr sz="1800"/>
            </a:lvl3pPr>
            <a:lvl4pPr marL="1027859" indent="0">
              <a:buNone/>
              <a:defRPr sz="1500"/>
            </a:lvl4pPr>
            <a:lvl5pPr marL="1370478" indent="0">
              <a:buNone/>
              <a:defRPr sz="1500"/>
            </a:lvl5pPr>
            <a:lvl6pPr marL="1713113" indent="0">
              <a:buNone/>
              <a:defRPr sz="1500"/>
            </a:lvl6pPr>
            <a:lvl7pPr marL="2055716" indent="0">
              <a:buNone/>
              <a:defRPr sz="1500"/>
            </a:lvl7pPr>
            <a:lvl8pPr marL="2398320" indent="0">
              <a:buNone/>
              <a:defRPr sz="1500"/>
            </a:lvl8pPr>
            <a:lvl9pPr marL="2740925" indent="0">
              <a:buNone/>
              <a:defRPr sz="1500"/>
            </a:lvl9pPr>
          </a:lstStyle>
          <a:p>
            <a:endParaRPr lang="en-US" dirty="0"/>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605" indent="0">
              <a:buNone/>
              <a:defRPr sz="1100"/>
            </a:lvl2pPr>
            <a:lvl3pPr marL="685239" indent="0">
              <a:buNone/>
              <a:defRPr sz="900"/>
            </a:lvl3pPr>
            <a:lvl4pPr marL="1027859" indent="0">
              <a:buNone/>
              <a:defRPr sz="800"/>
            </a:lvl4pPr>
            <a:lvl5pPr marL="1370478" indent="0">
              <a:buNone/>
              <a:defRPr sz="800"/>
            </a:lvl5pPr>
            <a:lvl6pPr marL="1713113" indent="0">
              <a:buNone/>
              <a:defRPr sz="800"/>
            </a:lvl6pPr>
            <a:lvl7pPr marL="2055716" indent="0">
              <a:buNone/>
              <a:defRPr sz="800"/>
            </a:lvl7pPr>
            <a:lvl8pPr marL="2398320" indent="0">
              <a:buNone/>
              <a:defRPr sz="800"/>
            </a:lvl8pPr>
            <a:lvl9pPr marL="274092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18088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53667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52"/>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952"/>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64138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3429000"/>
          </a:xfrm>
          <a:prstGeom prst="rect">
            <a:avLst/>
          </a:prstGeom>
        </p:spPr>
      </p:pic>
      <p:sp>
        <p:nvSpPr>
          <p:cNvPr id="4" name="Date Placeholder 3"/>
          <p:cNvSpPr>
            <a:spLocks noGrp="1"/>
          </p:cNvSpPr>
          <p:nvPr>
            <p:ph type="dt" sz="half" idx="10"/>
          </p:nvPr>
        </p:nvSpPr>
        <p:spPr/>
        <p:txBody>
          <a:bodyPr/>
          <a:lstStyle/>
          <a:p>
            <a:fld id="{2233D26B-DFC2-4248-8ED0-AD3E108CBDD7}"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3" name="Subtitle 2"/>
          <p:cNvSpPr>
            <a:spLocks noGrp="1"/>
          </p:cNvSpPr>
          <p:nvPr>
            <p:ph type="subTitle" idx="1"/>
          </p:nvPr>
        </p:nvSpPr>
        <p:spPr>
          <a:xfrm>
            <a:off x="1219200" y="2914650"/>
            <a:ext cx="6400800" cy="1314450"/>
          </a:xfrm>
        </p:spPr>
        <p:txBody>
          <a:bodyPr>
            <a:normAutofit/>
          </a:bodyPr>
          <a:lstStyle>
            <a:lvl1pPr marL="0" indent="0" algn="ctr">
              <a:buNone/>
              <a:defRPr sz="1300" baseline="0">
                <a:solidFill>
                  <a:schemeClr val="tx2"/>
                </a:solidFill>
              </a:defRPr>
            </a:lvl1pPr>
            <a:lvl2pPr marL="342722" indent="0" algn="ctr">
              <a:buNone/>
              <a:defRPr>
                <a:solidFill>
                  <a:schemeClr val="tx1">
                    <a:tint val="75000"/>
                  </a:schemeClr>
                </a:solidFill>
              </a:defRPr>
            </a:lvl2pPr>
            <a:lvl3pPr marL="685460" indent="0" algn="ctr">
              <a:buNone/>
              <a:defRPr>
                <a:solidFill>
                  <a:schemeClr val="tx1">
                    <a:tint val="75000"/>
                  </a:schemeClr>
                </a:solidFill>
              </a:defRPr>
            </a:lvl3pPr>
            <a:lvl4pPr marL="1028190" indent="0" algn="ctr">
              <a:buNone/>
              <a:defRPr>
                <a:solidFill>
                  <a:schemeClr val="tx1">
                    <a:tint val="75000"/>
                  </a:schemeClr>
                </a:solidFill>
              </a:defRPr>
            </a:lvl4pPr>
            <a:lvl5pPr marL="1370920" indent="0" algn="ctr">
              <a:buNone/>
              <a:defRPr>
                <a:solidFill>
                  <a:schemeClr val="tx1">
                    <a:tint val="75000"/>
                  </a:schemeClr>
                </a:solidFill>
              </a:defRPr>
            </a:lvl5pPr>
            <a:lvl6pPr marL="1713659" indent="0" algn="ctr">
              <a:buNone/>
              <a:defRPr>
                <a:solidFill>
                  <a:schemeClr val="tx1">
                    <a:tint val="75000"/>
                  </a:schemeClr>
                </a:solidFill>
              </a:defRPr>
            </a:lvl6pPr>
            <a:lvl7pPr marL="2056379" indent="0" algn="ctr">
              <a:buNone/>
              <a:defRPr>
                <a:solidFill>
                  <a:schemeClr val="tx1">
                    <a:tint val="75000"/>
                  </a:schemeClr>
                </a:solidFill>
              </a:defRPr>
            </a:lvl7pPr>
            <a:lvl8pPr marL="2399100" indent="0" algn="ctr">
              <a:buNone/>
              <a:defRPr>
                <a:solidFill>
                  <a:schemeClr val="tx1">
                    <a:tint val="75000"/>
                  </a:schemeClr>
                </a:solidFill>
              </a:defRPr>
            </a:lvl8pPr>
            <a:lvl9pPr marL="2741822" indent="0" algn="ctr">
              <a:buNone/>
              <a:defRPr>
                <a:solidFill>
                  <a:schemeClr val="tx1">
                    <a:tint val="75000"/>
                  </a:schemeClr>
                </a:solidFill>
              </a:defRPr>
            </a:lvl9pPr>
          </a:lstStyle>
          <a:p>
            <a:r>
              <a:rPr lang="en-US" altLang="zh-TW"/>
              <a:t> </a:t>
            </a:r>
            <a:r>
              <a:rPr lang="zh-TW" altLang="en-US"/>
              <a:t>按一下以編輯母片子標題樣式</a:t>
            </a:r>
            <a:endParaRPr lang="en-US" dirty="0"/>
          </a:p>
        </p:txBody>
      </p:sp>
      <p:sp>
        <p:nvSpPr>
          <p:cNvPr id="2" name="Title 1"/>
          <p:cNvSpPr>
            <a:spLocks noGrp="1"/>
          </p:cNvSpPr>
          <p:nvPr>
            <p:ph type="ctrTitle"/>
          </p:nvPr>
        </p:nvSpPr>
        <p:spPr>
          <a:xfrm>
            <a:off x="685800" y="1505937"/>
            <a:ext cx="7772400" cy="1102519"/>
          </a:xfrm>
        </p:spPr>
        <p:txBody>
          <a:bodyPr/>
          <a:lstStyle>
            <a:lvl1pPr algn="ctr">
              <a:defRPr sz="2400"/>
            </a:lvl1pPr>
          </a:lstStyle>
          <a:p>
            <a:r>
              <a:rPr lang="zh-TW" altLang="en-US"/>
              <a:t>按一下以編輯母片標題樣式</a:t>
            </a:r>
            <a:endParaRPr lang="en-US" dirty="0"/>
          </a:p>
        </p:txBody>
      </p:sp>
    </p:spTree>
    <p:extLst>
      <p:ext uri="{BB962C8B-B14F-4D97-AF65-F5344CB8AC3E}">
        <p14:creationId xmlns:p14="http://schemas.microsoft.com/office/powerpoint/2010/main" val="30672747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205979"/>
            <a:ext cx="7924800" cy="857250"/>
          </a:xfrm>
        </p:spPr>
        <p:txBody>
          <a:bodyPr/>
          <a:lstStyle/>
          <a:p>
            <a:r>
              <a:rPr lang="zh-TW" altLang="en-US"/>
              <a:t>按一下以編輯母片標題樣式</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p:nvPr>
        </p:nvSpPr>
        <p:spPr>
          <a:xfrm>
            <a:off x="609600" y="1200150"/>
            <a:ext cx="7924800" cy="30861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extLst>
      <p:ext uri="{BB962C8B-B14F-4D97-AF65-F5344CB8AC3E}">
        <p14:creationId xmlns:p14="http://schemas.microsoft.com/office/powerpoint/2010/main" val="28325699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區段標頭">
    <p:spTree>
      <p:nvGrpSpPr>
        <p:cNvPr id="1" name=""/>
        <p:cNvGrpSpPr/>
        <p:nvPr/>
      </p:nvGrpSpPr>
      <p:grpSpPr>
        <a:xfrm>
          <a:off x="0" y="0"/>
          <a:ext cx="0" cy="0"/>
          <a:chOff x="0" y="0"/>
          <a:chExt cx="0" cy="0"/>
        </a:xfrm>
      </p:grpSpPr>
      <p:sp>
        <p:nvSpPr>
          <p:cNvPr id="2" name="Title 1"/>
          <p:cNvSpPr>
            <a:spLocks noGrp="1"/>
          </p:cNvSpPr>
          <p:nvPr>
            <p:ph type="title"/>
          </p:nvPr>
        </p:nvSpPr>
        <p:spPr>
          <a:xfrm>
            <a:off x="609602" y="3721897"/>
            <a:ext cx="7885113" cy="1021556"/>
          </a:xfrm>
        </p:spPr>
        <p:txBody>
          <a:bodyPr anchor="t"/>
          <a:lstStyle>
            <a:lvl1pPr algn="l">
              <a:defRPr sz="2400" b="0" i="0" cap="all" baseline="0"/>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2" y="2596756"/>
            <a:ext cx="7885113" cy="1125140"/>
          </a:xfrm>
        </p:spPr>
        <p:txBody>
          <a:bodyPr anchor="b">
            <a:normAutofit/>
          </a:bodyPr>
          <a:lstStyle>
            <a:lvl1pPr marL="0" indent="0">
              <a:buNone/>
              <a:defRPr sz="1300" baseline="0">
                <a:solidFill>
                  <a:schemeClr val="tx2"/>
                </a:solidFill>
              </a:defRPr>
            </a:lvl1pPr>
            <a:lvl2pPr marL="342722" indent="0">
              <a:buNone/>
              <a:defRPr sz="1400">
                <a:solidFill>
                  <a:schemeClr val="tx1">
                    <a:tint val="75000"/>
                  </a:schemeClr>
                </a:solidFill>
              </a:defRPr>
            </a:lvl2pPr>
            <a:lvl3pPr marL="685460" indent="0">
              <a:buNone/>
              <a:defRPr sz="1200">
                <a:solidFill>
                  <a:schemeClr val="tx1">
                    <a:tint val="75000"/>
                  </a:schemeClr>
                </a:solidFill>
              </a:defRPr>
            </a:lvl3pPr>
            <a:lvl4pPr marL="1028190" indent="0">
              <a:buNone/>
              <a:defRPr sz="1100">
                <a:solidFill>
                  <a:schemeClr val="tx1">
                    <a:tint val="75000"/>
                  </a:schemeClr>
                </a:solidFill>
              </a:defRPr>
            </a:lvl4pPr>
            <a:lvl5pPr marL="1370920" indent="0">
              <a:buNone/>
              <a:defRPr sz="1100">
                <a:solidFill>
                  <a:schemeClr val="tx1">
                    <a:tint val="75000"/>
                  </a:schemeClr>
                </a:solidFill>
              </a:defRPr>
            </a:lvl5pPr>
            <a:lvl6pPr marL="1713659" indent="0">
              <a:buNone/>
              <a:defRPr sz="1100">
                <a:solidFill>
                  <a:schemeClr val="tx1">
                    <a:tint val="75000"/>
                  </a:schemeClr>
                </a:solidFill>
              </a:defRPr>
            </a:lvl6pPr>
            <a:lvl7pPr marL="2056379" indent="0">
              <a:buNone/>
              <a:defRPr sz="1100">
                <a:solidFill>
                  <a:schemeClr val="tx1">
                    <a:tint val="75000"/>
                  </a:schemeClr>
                </a:solidFill>
              </a:defRPr>
            </a:lvl7pPr>
            <a:lvl8pPr marL="2399100" indent="0">
              <a:buNone/>
              <a:defRPr sz="1100">
                <a:solidFill>
                  <a:schemeClr val="tx1">
                    <a:tint val="75000"/>
                  </a:schemeClr>
                </a:solidFill>
              </a:defRPr>
            </a:lvl8pPr>
            <a:lvl9pPr marL="2741822" indent="0">
              <a:buNone/>
              <a:defRPr sz="11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79C96367-2F2B-4F6E-ACF4-15FA13738E10}"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B1523C92-45F4-4C30-810D-4886C1BA696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148079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200150"/>
            <a:ext cx="3733800" cy="30861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3" name="Content Placeholder 12"/>
          <p:cNvSpPr>
            <a:spLocks noGrp="1"/>
          </p:cNvSpPr>
          <p:nvPr>
            <p:ph sz="quarter" idx="14"/>
          </p:nvPr>
        </p:nvSpPr>
        <p:spPr>
          <a:xfrm>
            <a:off x="4800600" y="1200150"/>
            <a:ext cx="3733800" cy="30861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p:nvPr>
        </p:nvSpPr>
        <p:spPr>
          <a:xfrm>
            <a:off x="609600" y="205979"/>
            <a:ext cx="7924800" cy="857250"/>
          </a:xfrm>
        </p:spPr>
        <p:txBody>
          <a:bodyPr/>
          <a:lstStyle/>
          <a:p>
            <a:r>
              <a:rPr lang="zh-TW" altLang="en-US"/>
              <a:t>按一下以編輯母片標題樣式</a:t>
            </a:r>
            <a:endParaRPr lang="en-US" dirty="0"/>
          </a:p>
        </p:txBody>
      </p:sp>
      <p:sp>
        <p:nvSpPr>
          <p:cNvPr id="5" name="Date Placeholder 4"/>
          <p:cNvSpPr>
            <a:spLocks noGrp="1"/>
          </p:cNvSpPr>
          <p:nvPr>
            <p:ph type="dt" sz="half" idx="10"/>
          </p:nvPr>
        </p:nvSpPr>
        <p:spPr/>
        <p:txBody>
          <a:bodyPr/>
          <a:lstStyle/>
          <a:p>
            <a:fld id="{8FB3498D-21C7-408B-8EF5-5B55DEF0BFD5}" type="datetime1">
              <a:rPr lang="en-US" smtClean="0">
                <a:solidFill>
                  <a:prstClr val="white"/>
                </a:solidFill>
              </a:rPr>
              <a:pPr/>
              <a:t>5/16/2018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245936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1" name="Content Placeholder 10"/>
          <p:cNvSpPr>
            <a:spLocks noGrp="1"/>
          </p:cNvSpPr>
          <p:nvPr>
            <p:ph sz="quarter" idx="13"/>
          </p:nvPr>
        </p:nvSpPr>
        <p:spPr>
          <a:xfrm>
            <a:off x="609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p:nvPr>
        </p:nvSpPr>
        <p:spPr>
          <a:xfrm>
            <a:off x="609600" y="205979"/>
            <a:ext cx="7924800" cy="857250"/>
          </a:xfrm>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200151"/>
            <a:ext cx="3733800" cy="431006"/>
          </a:xfrm>
        </p:spPr>
        <p:txBody>
          <a:bodyPr anchor="b">
            <a:normAutofit/>
          </a:bodyPr>
          <a:lstStyle>
            <a:lvl1pPr marL="0" indent="0">
              <a:buNone/>
              <a:defRPr sz="1300" b="0" i="0" baseline="0">
                <a:solidFill>
                  <a:schemeClr val="tx2"/>
                </a:solidFill>
              </a:defRPr>
            </a:lvl1pPr>
            <a:lvl2pPr marL="342722" indent="0">
              <a:buNone/>
              <a:defRPr sz="1500" b="1"/>
            </a:lvl2pPr>
            <a:lvl3pPr marL="685460" indent="0">
              <a:buNone/>
              <a:defRPr sz="1400" b="1"/>
            </a:lvl3pPr>
            <a:lvl4pPr marL="1028190" indent="0">
              <a:buNone/>
              <a:defRPr sz="1200" b="1"/>
            </a:lvl4pPr>
            <a:lvl5pPr marL="1370920" indent="0">
              <a:buNone/>
              <a:defRPr sz="1200" b="1"/>
            </a:lvl5pPr>
            <a:lvl6pPr marL="1713659" indent="0">
              <a:buNone/>
              <a:defRPr sz="1200" b="1"/>
            </a:lvl6pPr>
            <a:lvl7pPr marL="2056379" indent="0">
              <a:buNone/>
              <a:defRPr sz="1200" b="1"/>
            </a:lvl7pPr>
            <a:lvl8pPr marL="2399100" indent="0">
              <a:buNone/>
              <a:defRPr sz="1200" b="1"/>
            </a:lvl8pPr>
            <a:lvl9pPr marL="2741822" indent="0">
              <a:buNone/>
              <a:defRPr sz="1200" b="1"/>
            </a:lvl9pPr>
          </a:lstStyle>
          <a:p>
            <a:pPr lvl="0"/>
            <a:r>
              <a:rPr lang="zh-TW" altLang="en-US"/>
              <a:t>按一下以編輯母片文字樣式</a:t>
            </a:r>
          </a:p>
        </p:txBody>
      </p:sp>
      <p:sp>
        <p:nvSpPr>
          <p:cNvPr id="5" name="Text Placeholder 4"/>
          <p:cNvSpPr>
            <a:spLocks noGrp="1"/>
          </p:cNvSpPr>
          <p:nvPr>
            <p:ph type="body" sz="quarter" idx="3"/>
          </p:nvPr>
        </p:nvSpPr>
        <p:spPr>
          <a:xfrm>
            <a:off x="4800600" y="1200151"/>
            <a:ext cx="3733800" cy="431006"/>
          </a:xfrm>
        </p:spPr>
        <p:txBody>
          <a:bodyPr anchor="b">
            <a:normAutofit/>
          </a:bodyPr>
          <a:lstStyle>
            <a:lvl1pPr marL="0" indent="0">
              <a:buNone/>
              <a:defRPr sz="1300" b="0" i="0" baseline="0">
                <a:solidFill>
                  <a:schemeClr val="tx2"/>
                </a:solidFill>
              </a:defRPr>
            </a:lvl1pPr>
            <a:lvl2pPr marL="342722" indent="0">
              <a:buNone/>
              <a:defRPr sz="1500" b="1"/>
            </a:lvl2pPr>
            <a:lvl3pPr marL="685460" indent="0">
              <a:buNone/>
              <a:defRPr sz="1400" b="1"/>
            </a:lvl3pPr>
            <a:lvl4pPr marL="1028190" indent="0">
              <a:buNone/>
              <a:defRPr sz="1200" b="1"/>
            </a:lvl4pPr>
            <a:lvl5pPr marL="1370920" indent="0">
              <a:buNone/>
              <a:defRPr sz="1200" b="1"/>
            </a:lvl5pPr>
            <a:lvl6pPr marL="1713659" indent="0">
              <a:buNone/>
              <a:defRPr sz="1200" b="1"/>
            </a:lvl6pPr>
            <a:lvl7pPr marL="2056379" indent="0">
              <a:buNone/>
              <a:defRPr sz="1200" b="1"/>
            </a:lvl7pPr>
            <a:lvl8pPr marL="2399100" indent="0">
              <a:buNone/>
              <a:defRPr sz="1200" b="1"/>
            </a:lvl8pPr>
            <a:lvl9pPr marL="2741822" indent="0">
              <a:buNone/>
              <a:defRPr sz="1200" b="1"/>
            </a:lvl9pPr>
          </a:lstStyle>
          <a:p>
            <a:pPr lvl="0"/>
            <a:r>
              <a:rPr lang="zh-TW" altLang="en-US"/>
              <a:t>按一下以編輯母片文字樣式</a:t>
            </a:r>
          </a:p>
        </p:txBody>
      </p:sp>
      <p:sp>
        <p:nvSpPr>
          <p:cNvPr id="7" name="Date Placeholder 6"/>
          <p:cNvSpPr>
            <a:spLocks noGrp="1"/>
          </p:cNvSpPr>
          <p:nvPr>
            <p:ph type="dt" sz="half" idx="10"/>
          </p:nvPr>
        </p:nvSpPr>
        <p:spPr/>
        <p:txBody>
          <a:bodyPr/>
          <a:lstStyle/>
          <a:p>
            <a:fld id="{84DB246E-8FD1-42FF-94A4-E4133095C37A}" type="datetime1">
              <a:rPr lang="en-US" smtClean="0">
                <a:solidFill>
                  <a:prstClr val="white"/>
                </a:solidFill>
              </a:rPr>
              <a:pPr/>
              <a:t>5/16/2018</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449379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09600" y="205979"/>
            <a:ext cx="7924800" cy="85725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A93939D4-B818-4372-B1EE-7CB6D5BBC74A}" type="datetime1">
              <a:rPr lang="en-US" smtClean="0">
                <a:solidFill>
                  <a:prstClr val="white"/>
                </a:solidFill>
              </a:rPr>
              <a:pPr/>
              <a:t>5/16/2018</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515811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E438-4D0D-4834-B658-A90420491D98}" type="datetime1">
              <a:rPr lang="en-US" smtClean="0">
                <a:solidFill>
                  <a:prstClr val="white"/>
                </a:solidFill>
              </a:rPr>
              <a:pPr/>
              <a:t>5/16/2018</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33188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90"/>
            <a:ext cx="4629150" cy="3655220"/>
          </a:xfrm>
        </p:spPr>
        <p:txBody>
          <a:bodyPr/>
          <a:lstStyle>
            <a:lvl1pPr marL="0" indent="0">
              <a:buNone/>
              <a:defRPr sz="2400"/>
            </a:lvl1pPr>
            <a:lvl2pPr marL="341678" indent="0">
              <a:buNone/>
              <a:defRPr sz="2100"/>
            </a:lvl2pPr>
            <a:lvl3pPr marL="683444" indent="0">
              <a:buNone/>
              <a:defRPr sz="1800"/>
            </a:lvl3pPr>
            <a:lvl4pPr marL="1025165" indent="0">
              <a:buNone/>
              <a:defRPr sz="1500"/>
            </a:lvl4pPr>
            <a:lvl5pPr marL="1366886" indent="0">
              <a:buNone/>
              <a:defRPr sz="1500"/>
            </a:lvl5pPr>
            <a:lvl6pPr marL="1708658" indent="0">
              <a:buNone/>
              <a:defRPr sz="1500"/>
            </a:lvl6pPr>
            <a:lvl7pPr marL="2050328" indent="0">
              <a:buNone/>
              <a:defRPr sz="1500"/>
            </a:lvl7pPr>
            <a:lvl8pPr marL="2392001" indent="0">
              <a:buNone/>
              <a:defRPr sz="1500"/>
            </a:lvl8pPr>
            <a:lvl9pPr marL="2733693"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1678" indent="0">
              <a:buNone/>
              <a:defRPr sz="1100"/>
            </a:lvl2pPr>
            <a:lvl3pPr marL="683444" indent="0">
              <a:buNone/>
              <a:defRPr sz="900"/>
            </a:lvl3pPr>
            <a:lvl4pPr marL="1025165" indent="0">
              <a:buNone/>
              <a:defRPr sz="800"/>
            </a:lvl4pPr>
            <a:lvl5pPr marL="1366886" indent="0">
              <a:buNone/>
              <a:defRPr sz="800"/>
            </a:lvl5pPr>
            <a:lvl6pPr marL="1708658" indent="0">
              <a:buNone/>
              <a:defRPr sz="800"/>
            </a:lvl6pPr>
            <a:lvl7pPr marL="2050328" indent="0">
              <a:buNone/>
              <a:defRPr sz="800"/>
            </a:lvl7pPr>
            <a:lvl8pPr marL="2392001" indent="0">
              <a:buNone/>
              <a:defRPr sz="800"/>
            </a:lvl8pPr>
            <a:lvl9pPr marL="273369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6894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085850"/>
            <a:ext cx="4648200" cy="32004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2" name="Title 1"/>
          <p:cNvSpPr>
            <a:spLocks noGrp="1"/>
          </p:cNvSpPr>
          <p:nvPr>
            <p:ph type="title"/>
          </p:nvPr>
        </p:nvSpPr>
        <p:spPr>
          <a:xfrm>
            <a:off x="612648" y="1085850"/>
            <a:ext cx="2971800" cy="822960"/>
          </a:xfrm>
        </p:spPr>
        <p:txBody>
          <a:bodyPr anchor="b"/>
          <a:lstStyle>
            <a:lvl1pPr algn="l">
              <a:defRPr sz="1400" b="0" i="0" cap="none" baseline="0">
                <a:solidFill>
                  <a:schemeClr val="tx2"/>
                </a:solidFill>
              </a:defRPr>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612648" y="1910919"/>
            <a:ext cx="2971800" cy="2375332"/>
          </a:xfrm>
        </p:spPr>
        <p:txBody>
          <a:bodyPr tIns="6858">
            <a:normAutofit/>
          </a:bodyPr>
          <a:lstStyle>
            <a:lvl1pPr marL="0" indent="0">
              <a:buNone/>
              <a:defRPr sz="1100"/>
            </a:lvl1pPr>
            <a:lvl2pPr marL="342722" indent="0">
              <a:buNone/>
              <a:defRPr sz="900"/>
            </a:lvl2pPr>
            <a:lvl3pPr marL="685460" indent="0">
              <a:buNone/>
              <a:defRPr sz="800"/>
            </a:lvl3pPr>
            <a:lvl4pPr marL="1028190" indent="0">
              <a:buNone/>
              <a:defRPr sz="700"/>
            </a:lvl4pPr>
            <a:lvl5pPr marL="1370920" indent="0">
              <a:buNone/>
              <a:defRPr sz="700"/>
            </a:lvl5pPr>
            <a:lvl6pPr marL="1713659" indent="0">
              <a:buNone/>
              <a:defRPr sz="700"/>
            </a:lvl6pPr>
            <a:lvl7pPr marL="2056379" indent="0">
              <a:buNone/>
              <a:defRPr sz="700"/>
            </a:lvl7pPr>
            <a:lvl8pPr marL="2399100" indent="0">
              <a:buNone/>
              <a:defRPr sz="700"/>
            </a:lvl8pPr>
            <a:lvl9pPr marL="2741822" indent="0">
              <a:buNone/>
              <a:defRPr sz="7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76F8ADFA-7142-4015-85E6-1712F15FA709}" type="datetime1">
              <a:rPr lang="en-US" smtClean="0">
                <a:solidFill>
                  <a:prstClr val="white"/>
                </a:solidFill>
              </a:rPr>
              <a:pPr/>
              <a:t>5/16/2018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477328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609600" y="1085850"/>
            <a:ext cx="2971800" cy="822960"/>
          </a:xfrm>
        </p:spPr>
        <p:txBody>
          <a:bodyPr anchor="b"/>
          <a:lstStyle>
            <a:lvl1pPr algn="l">
              <a:defRPr sz="1400" b="0" i="0" cap="none" baseline="0">
                <a:solidFill>
                  <a:schemeClr val="tx2"/>
                </a:solidFill>
              </a:defRPr>
            </a:lvl1pPr>
          </a:lstStyle>
          <a:p>
            <a:r>
              <a:rPr lang="zh-TW" altLang="en-US"/>
              <a:t>按一下以編輯母片標題樣式</a:t>
            </a:r>
            <a:endParaRPr lang="en-US" dirty="0"/>
          </a:p>
        </p:txBody>
      </p:sp>
      <p:sp>
        <p:nvSpPr>
          <p:cNvPr id="3" name="Picture Placeholder 2"/>
          <p:cNvSpPr>
            <a:spLocks noGrp="1"/>
          </p:cNvSpPr>
          <p:nvPr>
            <p:ph type="pic" idx="1"/>
          </p:nvPr>
        </p:nvSpPr>
        <p:spPr>
          <a:xfrm>
            <a:off x="4657344" y="1085850"/>
            <a:ext cx="3419856" cy="260604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1500" baseline="0">
                <a:solidFill>
                  <a:schemeClr val="tx1">
                    <a:lumMod val="65000"/>
                  </a:schemeClr>
                </a:solidFill>
              </a:defRPr>
            </a:lvl1pPr>
            <a:lvl2pPr marL="342722" indent="0">
              <a:buNone/>
              <a:defRPr sz="2100"/>
            </a:lvl2pPr>
            <a:lvl3pPr marL="685460" indent="0">
              <a:buNone/>
              <a:defRPr sz="1800"/>
            </a:lvl3pPr>
            <a:lvl4pPr marL="1028190" indent="0">
              <a:buNone/>
              <a:defRPr sz="1500"/>
            </a:lvl4pPr>
            <a:lvl5pPr marL="1370920" indent="0">
              <a:buNone/>
              <a:defRPr sz="1500"/>
            </a:lvl5pPr>
            <a:lvl6pPr marL="1713659" indent="0">
              <a:buNone/>
              <a:defRPr sz="1500"/>
            </a:lvl6pPr>
            <a:lvl7pPr marL="2056379" indent="0">
              <a:buNone/>
              <a:defRPr sz="1500"/>
            </a:lvl7pPr>
            <a:lvl8pPr marL="2399100" indent="0">
              <a:buNone/>
              <a:defRPr sz="1500"/>
            </a:lvl8pPr>
            <a:lvl9pPr marL="2741822" indent="0">
              <a:buNone/>
              <a:defRPr sz="1500"/>
            </a:lvl9pPr>
          </a:lstStyle>
          <a:p>
            <a:r>
              <a:rPr lang="zh-TW" altLang="en-US"/>
              <a:t>將圖片拖曳至版面配置區或按一下圖示以新增</a:t>
            </a:r>
            <a:endParaRPr lang="en-US" dirty="0"/>
          </a:p>
        </p:txBody>
      </p:sp>
      <p:sp>
        <p:nvSpPr>
          <p:cNvPr id="4" name="Text Placeholder 3"/>
          <p:cNvSpPr>
            <a:spLocks noGrp="1"/>
          </p:cNvSpPr>
          <p:nvPr>
            <p:ph type="body" sz="half" idx="2"/>
          </p:nvPr>
        </p:nvSpPr>
        <p:spPr>
          <a:xfrm>
            <a:off x="609600" y="1910919"/>
            <a:ext cx="2971800" cy="1803832"/>
          </a:xfrm>
        </p:spPr>
        <p:txBody>
          <a:bodyPr tIns="6858">
            <a:normAutofit/>
          </a:bodyPr>
          <a:lstStyle>
            <a:lvl1pPr marL="0" indent="0">
              <a:buNone/>
              <a:defRPr sz="1100"/>
            </a:lvl1pPr>
            <a:lvl2pPr marL="342722" indent="0">
              <a:buNone/>
              <a:defRPr sz="900"/>
            </a:lvl2pPr>
            <a:lvl3pPr marL="685460" indent="0">
              <a:buNone/>
              <a:defRPr sz="800"/>
            </a:lvl3pPr>
            <a:lvl4pPr marL="1028190" indent="0">
              <a:buNone/>
              <a:defRPr sz="700"/>
            </a:lvl4pPr>
            <a:lvl5pPr marL="1370920" indent="0">
              <a:buNone/>
              <a:defRPr sz="700"/>
            </a:lvl5pPr>
            <a:lvl6pPr marL="1713659" indent="0">
              <a:buNone/>
              <a:defRPr sz="700"/>
            </a:lvl6pPr>
            <a:lvl7pPr marL="2056379" indent="0">
              <a:buNone/>
              <a:defRPr sz="700"/>
            </a:lvl7pPr>
            <a:lvl8pPr marL="2399100" indent="0">
              <a:buNone/>
              <a:defRPr sz="700"/>
            </a:lvl8pPr>
            <a:lvl9pPr marL="2741822" indent="0">
              <a:buNone/>
              <a:defRPr sz="7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34A581E0-D653-4D78-A48F-41D80498BC7E}" type="datetime1">
              <a:rPr lang="en-US" smtClean="0">
                <a:solidFill>
                  <a:prstClr val="white"/>
                </a:solidFill>
              </a:rPr>
              <a:pPr/>
              <a:t>5/16/2018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934853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694C003-38E8-486A-9BFD-47E55D87241C}"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721062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E059EAA3-934B-41DB-B3B1-806F4BE5CC37}" type="datetime1">
              <a:rPr lang="en-US" smtClean="0">
                <a:solidFill>
                  <a:prstClr val="white"/>
                </a:solidFill>
              </a:rPr>
              <a:pPr/>
              <a:t>5/16/2018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393106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8229600" cy="857250"/>
          </a:xfrm>
        </p:spPr>
        <p:txBody>
          <a:bodyPr/>
          <a:lstStyle/>
          <a:p>
            <a:r>
              <a:rPr lang="zh-TW" altLang="en-US"/>
              <a:t>按一下以編輯母片標題樣式</a:t>
            </a:r>
          </a:p>
        </p:txBody>
      </p:sp>
      <p:sp>
        <p:nvSpPr>
          <p:cNvPr id="3" name="表格版面配置區 2"/>
          <p:cNvSpPr>
            <a:spLocks noGrp="1"/>
          </p:cNvSpPr>
          <p:nvPr>
            <p:ph type="tbl" idx="1"/>
          </p:nvPr>
        </p:nvSpPr>
        <p:spPr>
          <a:xfrm>
            <a:off x="457200" y="971551"/>
            <a:ext cx="8229600" cy="3394472"/>
          </a:xfrm>
        </p:spPr>
        <p:txBody>
          <a:bodyPr/>
          <a:lstStyle/>
          <a:p>
            <a:pPr lvl="0"/>
            <a:endParaRPr lang="zh-TW" altLang="en-US" noProof="0"/>
          </a:p>
        </p:txBody>
      </p:sp>
      <p:sp>
        <p:nvSpPr>
          <p:cNvPr id="4" name="Date Placeholder 3"/>
          <p:cNvSpPr>
            <a:spLocks noGrp="1"/>
          </p:cNvSpPr>
          <p:nvPr>
            <p:ph type="dt" sz="half" idx="10"/>
          </p:nvPr>
        </p:nvSpPr>
        <p:spPr/>
        <p:txBody>
          <a:bodyPr/>
          <a:lstStyle>
            <a:lvl1pPr>
              <a:defRPr/>
            </a:lvl1pPr>
          </a:lstStyle>
          <a:p>
            <a:pPr>
              <a:defRPr/>
            </a:pPr>
            <a:endParaRPr lang="en-US" altLang="zh-TW">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zh-TW">
              <a:solidFill>
                <a:prstClr val="white"/>
              </a:solidFill>
            </a:endParaRPr>
          </a:p>
        </p:txBody>
      </p:sp>
      <p:sp>
        <p:nvSpPr>
          <p:cNvPr id="6" name="Slide Number Placeholder 5"/>
          <p:cNvSpPr>
            <a:spLocks noGrp="1"/>
          </p:cNvSpPr>
          <p:nvPr>
            <p:ph type="sldNum" sz="quarter" idx="12"/>
          </p:nvPr>
        </p:nvSpPr>
        <p:spPr/>
        <p:txBody>
          <a:bodyPr/>
          <a:lstStyle>
            <a:lvl1pPr>
              <a:defRPr/>
            </a:lvl1pPr>
          </a:lstStyle>
          <a:p>
            <a:pPr>
              <a:defRPr/>
            </a:pPr>
            <a:fld id="{EB99748B-8F4B-432B-922E-02C1C9D575EE}" type="slidenum">
              <a:rPr lang="en-US" altLang="zh-TW">
                <a:solidFill>
                  <a:prstClr val="white"/>
                </a:solidFill>
              </a:rPr>
              <a:pPr>
                <a:defRPr/>
              </a:pPr>
              <a:t>‹#›</a:t>
            </a:fld>
            <a:endParaRPr lang="en-US" altLang="zh-TW">
              <a:solidFill>
                <a:prstClr val="white"/>
              </a:solidFill>
            </a:endParaRPr>
          </a:p>
        </p:txBody>
      </p:sp>
    </p:spTree>
    <p:extLst>
      <p:ext uri="{BB962C8B-B14F-4D97-AF65-F5344CB8AC3E}">
        <p14:creationId xmlns:p14="http://schemas.microsoft.com/office/powerpoint/2010/main" val="5039146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71"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71" y="2701602"/>
            <a:ext cx="6858000" cy="1241822"/>
          </a:xfrm>
        </p:spPr>
        <p:txBody>
          <a:bodyPr/>
          <a:lstStyle>
            <a:lvl1pPr marL="0" indent="0" algn="ctr">
              <a:buNone/>
              <a:defRPr sz="1800"/>
            </a:lvl1pPr>
            <a:lvl2pPr marL="342641" indent="0" algn="ctr">
              <a:buNone/>
              <a:defRPr sz="1500"/>
            </a:lvl2pPr>
            <a:lvl3pPr marL="685307" indent="0" algn="ctr">
              <a:buNone/>
              <a:defRPr sz="1400"/>
            </a:lvl3pPr>
            <a:lvl4pPr marL="1027961" indent="0" algn="ctr">
              <a:buNone/>
              <a:defRPr sz="1200"/>
            </a:lvl4pPr>
            <a:lvl5pPr marL="1370614" indent="0" algn="ctr">
              <a:buNone/>
              <a:defRPr sz="1200"/>
            </a:lvl5pPr>
            <a:lvl6pPr marL="1713281" indent="0" algn="ctr">
              <a:buNone/>
              <a:defRPr sz="1200"/>
            </a:lvl6pPr>
            <a:lvl7pPr marL="2055920" indent="0" algn="ctr">
              <a:buNone/>
              <a:defRPr sz="1200"/>
            </a:lvl7pPr>
            <a:lvl8pPr marL="2398560" indent="0" algn="ctr">
              <a:buNone/>
              <a:defRPr sz="1200"/>
            </a:lvl8pPr>
            <a:lvl9pPr marL="274120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04780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37" tIns="34289" rIns="68537" bIns="34289" rtlCol="0" anchor="ctr"/>
          <a:lstStyle/>
          <a:p>
            <a:pPr algn="ctr" defTabSz="685307"/>
            <a:endParaRPr lang="en-US" sz="1400" dirty="0">
              <a:solidFill>
                <a:prstClr val="white"/>
              </a:solidFill>
              <a:latin typeface="Helvetica Regular" charset="0"/>
            </a:endParaRPr>
          </a:p>
        </p:txBody>
      </p:sp>
    </p:spTree>
    <p:extLst>
      <p:ext uri="{BB962C8B-B14F-4D97-AF65-F5344CB8AC3E}">
        <p14:creationId xmlns:p14="http://schemas.microsoft.com/office/powerpoint/2010/main" val="30414488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37" tIns="34289" rIns="68537" bIns="34289" rtlCol="0" anchor="ctr"/>
          <a:lstStyle/>
          <a:p>
            <a:pPr algn="ctr" defTabSz="685307"/>
            <a:endParaRPr lang="en-US" sz="1400" dirty="0">
              <a:solidFill>
                <a:prstClr val="white"/>
              </a:solidFill>
              <a:latin typeface="Helvetica Regular" charset="0"/>
            </a:endParaRPr>
          </a:p>
        </p:txBody>
      </p:sp>
    </p:spTree>
    <p:extLst>
      <p:ext uri="{BB962C8B-B14F-4D97-AF65-F5344CB8AC3E}">
        <p14:creationId xmlns:p14="http://schemas.microsoft.com/office/powerpoint/2010/main" val="1975042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37" tIns="34289" rIns="68537" bIns="34289" rtlCol="0" anchor="ctr"/>
          <a:lstStyle/>
          <a:p>
            <a:pPr algn="ctr" defTabSz="685307"/>
            <a:endParaRPr lang="en-US" sz="1400" dirty="0">
              <a:solidFill>
                <a:prstClr val="white"/>
              </a:solidFill>
              <a:latin typeface="Helvetica Regular" charset="0"/>
            </a:endParaRPr>
          </a:p>
        </p:txBody>
      </p:sp>
    </p:spTree>
    <p:extLst>
      <p:ext uri="{BB962C8B-B14F-4D97-AF65-F5344CB8AC3E}">
        <p14:creationId xmlns:p14="http://schemas.microsoft.com/office/powerpoint/2010/main" val="22769588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5/16/2018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1266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3.png"/><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image" Target="../media/image3.png"/><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2.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image" Target="../media/image3.png"/><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3.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3.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theme" Target="../theme/theme14.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image" Target="../media/image3.png"/><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19" Type="http://schemas.openxmlformats.org/officeDocument/2006/relationships/image" Target="../media/image5.png"/><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5.xml"/><Relationship Id="rId1" Type="http://schemas.openxmlformats.org/officeDocument/2006/relationships/slideLayout" Target="../slideLayouts/slideLayout17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image" Target="../media/image3.png"/><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87.xml"/><Relationship Id="rId7" Type="http://schemas.openxmlformats.org/officeDocument/2006/relationships/image" Target="../media/image3.png"/><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theme" Target="../theme/theme17.xml"/><Relationship Id="rId5" Type="http://schemas.openxmlformats.org/officeDocument/2006/relationships/slideLayout" Target="../slideLayouts/slideLayout189.xml"/><Relationship Id="rId4"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image" Target="../media/image3.png"/><Relationship Id="rId2" Type="http://schemas.openxmlformats.org/officeDocument/2006/relationships/slideLayout" Target="../slideLayouts/slideLayout191.xml"/><Relationship Id="rId16" Type="http://schemas.openxmlformats.org/officeDocument/2006/relationships/theme" Target="../theme/theme18.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openxmlformats.org/officeDocument/2006/relationships/image" Target="../media/image3.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heme" Target="../theme/theme7.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image" Target="../media/image3.png"/><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6" Type="http://schemas.openxmlformats.org/officeDocument/2006/relationships/image" Target="../media/image3.pn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theme" Target="../theme/theme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53"/>
            <a:ext cx="7886700" cy="994172"/>
          </a:xfrm>
          <a:prstGeom prst="rect">
            <a:avLst/>
          </a:prstGeom>
        </p:spPr>
        <p:txBody>
          <a:bodyPr vert="horz" lIns="68364" tIns="34256" rIns="68364" bIns="34256"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364" tIns="34256" rIns="68364" bIns="342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73"/>
            <a:ext cx="2057400" cy="273844"/>
          </a:xfrm>
          <a:prstGeom prst="rect">
            <a:avLst/>
          </a:prstGeom>
        </p:spPr>
        <p:txBody>
          <a:bodyPr vert="horz" lIns="68364" tIns="34256" rIns="68364" bIns="34256" rtlCol="0" anchor="ctr"/>
          <a:lstStyle>
            <a:lvl1pPr algn="l">
              <a:defRPr sz="900">
                <a:solidFill>
                  <a:schemeClr val="tx1">
                    <a:tint val="75000"/>
                  </a:schemeClr>
                </a:solidFill>
              </a:defRPr>
            </a:lvl1pPr>
          </a:lstStyle>
          <a:p>
            <a:pPr defTabSz="684457"/>
            <a:fld id="{E09C8FD0-8411-F04A-A3E6-5228CF0AF7B5}" type="datetimeFigureOut">
              <a:rPr lang="en-US" smtClean="0">
                <a:solidFill>
                  <a:prstClr val="black">
                    <a:tint val="75000"/>
                  </a:prstClr>
                </a:solidFill>
              </a:rPr>
              <a:pPr defTabSz="684457"/>
              <a:t>5/16/2018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73"/>
            <a:ext cx="3086100" cy="273844"/>
          </a:xfrm>
          <a:prstGeom prst="rect">
            <a:avLst/>
          </a:prstGeom>
        </p:spPr>
        <p:txBody>
          <a:bodyPr vert="horz" lIns="68364" tIns="34256" rIns="68364" bIns="34256" rtlCol="0" anchor="ctr"/>
          <a:lstStyle>
            <a:lvl1pPr algn="ctr">
              <a:defRPr sz="900">
                <a:solidFill>
                  <a:schemeClr val="tx1">
                    <a:tint val="75000"/>
                  </a:schemeClr>
                </a:solidFill>
              </a:defRPr>
            </a:lvl1pPr>
          </a:lstStyle>
          <a:p>
            <a:pPr defTabSz="684457"/>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73"/>
            <a:ext cx="2057400" cy="273844"/>
          </a:xfrm>
          <a:prstGeom prst="rect">
            <a:avLst/>
          </a:prstGeom>
        </p:spPr>
        <p:txBody>
          <a:bodyPr vert="horz" lIns="68364" tIns="34256" rIns="68364" bIns="34256" rtlCol="0" anchor="ctr"/>
          <a:lstStyle>
            <a:lvl1pPr algn="r">
              <a:defRPr sz="900">
                <a:solidFill>
                  <a:schemeClr val="tx1">
                    <a:tint val="75000"/>
                  </a:schemeClr>
                </a:solidFill>
              </a:defRPr>
            </a:lvl1pPr>
          </a:lstStyle>
          <a:p>
            <a:pPr defTabSz="684457"/>
            <a:fld id="{623FD977-3ECB-084D-B4A3-489392581263}" type="slidenum">
              <a:rPr lang="en-US" smtClean="0">
                <a:solidFill>
                  <a:prstClr val="black">
                    <a:tint val="75000"/>
                  </a:prstClr>
                </a:solidFill>
              </a:rPr>
              <a:pPr defTabSz="684457"/>
              <a:t>‹#›</a:t>
            </a:fld>
            <a:endParaRPr lang="en-US">
              <a:solidFill>
                <a:prstClr val="black">
                  <a:tint val="75000"/>
                </a:prstClr>
              </a:solidFill>
            </a:endParaRPr>
          </a:p>
        </p:txBody>
      </p:sp>
    </p:spTree>
    <p:extLst>
      <p:ext uri="{BB962C8B-B14F-4D97-AF65-F5344CB8AC3E}">
        <p14:creationId xmlns:p14="http://schemas.microsoft.com/office/powerpoint/2010/main" val="2146229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344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0884" indent="-170884" algn="l" defTabSz="683444"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2654" indent="-170884" algn="l" defTabSz="683444"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4330" indent="-170884" algn="l" defTabSz="683444"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196000" indent="-170884" algn="l" defTabSz="683444" rtl="0" eaLnBrk="1" latinLnBrk="0" hangingPunct="1">
        <a:lnSpc>
          <a:spcPct val="90000"/>
        </a:lnSpc>
        <a:spcBef>
          <a:spcPts val="375"/>
        </a:spcBef>
        <a:buFont typeface="Arial"/>
        <a:buChar char="•"/>
        <a:defRPr sz="1400" kern="1200">
          <a:solidFill>
            <a:schemeClr val="tx1"/>
          </a:solidFill>
          <a:latin typeface="+mn-lt"/>
          <a:ea typeface="+mn-ea"/>
          <a:cs typeface="+mn-cs"/>
        </a:defRPr>
      </a:lvl4pPr>
      <a:lvl5pPr marL="1537673" indent="-170884" algn="l" defTabSz="683444" rtl="0" eaLnBrk="1" latinLnBrk="0" hangingPunct="1">
        <a:lnSpc>
          <a:spcPct val="90000"/>
        </a:lnSpc>
        <a:spcBef>
          <a:spcPts val="375"/>
        </a:spcBef>
        <a:buFont typeface="Arial"/>
        <a:buChar char="•"/>
        <a:defRPr sz="1400" kern="1200">
          <a:solidFill>
            <a:schemeClr val="tx1"/>
          </a:solidFill>
          <a:latin typeface="+mn-lt"/>
          <a:ea typeface="+mn-ea"/>
          <a:cs typeface="+mn-cs"/>
        </a:defRPr>
      </a:lvl5pPr>
      <a:lvl6pPr marL="1879442" indent="-170884" algn="l" defTabSz="683444"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1166" indent="-170884" algn="l" defTabSz="683444"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62886" indent="-170884" algn="l" defTabSz="683444"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04653" indent="-170884" algn="l" defTabSz="683444"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3444" rtl="0" eaLnBrk="1" latinLnBrk="0" hangingPunct="1">
        <a:defRPr sz="1400" kern="1200">
          <a:solidFill>
            <a:schemeClr val="tx1"/>
          </a:solidFill>
          <a:latin typeface="+mn-lt"/>
          <a:ea typeface="+mn-ea"/>
          <a:cs typeface="+mn-cs"/>
        </a:defRPr>
      </a:lvl1pPr>
      <a:lvl2pPr marL="341678" algn="l" defTabSz="683444" rtl="0" eaLnBrk="1" latinLnBrk="0" hangingPunct="1">
        <a:defRPr sz="1400" kern="1200">
          <a:solidFill>
            <a:schemeClr val="tx1"/>
          </a:solidFill>
          <a:latin typeface="+mn-lt"/>
          <a:ea typeface="+mn-ea"/>
          <a:cs typeface="+mn-cs"/>
        </a:defRPr>
      </a:lvl2pPr>
      <a:lvl3pPr marL="683444" algn="l" defTabSz="683444" rtl="0" eaLnBrk="1" latinLnBrk="0" hangingPunct="1">
        <a:defRPr sz="1400" kern="1200">
          <a:solidFill>
            <a:schemeClr val="tx1"/>
          </a:solidFill>
          <a:latin typeface="+mn-lt"/>
          <a:ea typeface="+mn-ea"/>
          <a:cs typeface="+mn-cs"/>
        </a:defRPr>
      </a:lvl3pPr>
      <a:lvl4pPr marL="1025165" algn="l" defTabSz="683444" rtl="0" eaLnBrk="1" latinLnBrk="0" hangingPunct="1">
        <a:defRPr sz="1400" kern="1200">
          <a:solidFill>
            <a:schemeClr val="tx1"/>
          </a:solidFill>
          <a:latin typeface="+mn-lt"/>
          <a:ea typeface="+mn-ea"/>
          <a:cs typeface="+mn-cs"/>
        </a:defRPr>
      </a:lvl4pPr>
      <a:lvl5pPr marL="1366886" algn="l" defTabSz="683444" rtl="0" eaLnBrk="1" latinLnBrk="0" hangingPunct="1">
        <a:defRPr sz="1400" kern="1200">
          <a:solidFill>
            <a:schemeClr val="tx1"/>
          </a:solidFill>
          <a:latin typeface="+mn-lt"/>
          <a:ea typeface="+mn-ea"/>
          <a:cs typeface="+mn-cs"/>
        </a:defRPr>
      </a:lvl5pPr>
      <a:lvl6pPr marL="1708658" algn="l" defTabSz="683444" rtl="0" eaLnBrk="1" latinLnBrk="0" hangingPunct="1">
        <a:defRPr sz="1400" kern="1200">
          <a:solidFill>
            <a:schemeClr val="tx1"/>
          </a:solidFill>
          <a:latin typeface="+mn-lt"/>
          <a:ea typeface="+mn-ea"/>
          <a:cs typeface="+mn-cs"/>
        </a:defRPr>
      </a:lvl6pPr>
      <a:lvl7pPr marL="2050328" algn="l" defTabSz="683444" rtl="0" eaLnBrk="1" latinLnBrk="0" hangingPunct="1">
        <a:defRPr sz="1400" kern="1200">
          <a:solidFill>
            <a:schemeClr val="tx1"/>
          </a:solidFill>
          <a:latin typeface="+mn-lt"/>
          <a:ea typeface="+mn-ea"/>
          <a:cs typeface="+mn-cs"/>
        </a:defRPr>
      </a:lvl7pPr>
      <a:lvl8pPr marL="2392001" algn="l" defTabSz="683444" rtl="0" eaLnBrk="1" latinLnBrk="0" hangingPunct="1">
        <a:defRPr sz="1400" kern="1200">
          <a:solidFill>
            <a:schemeClr val="tx1"/>
          </a:solidFill>
          <a:latin typeface="+mn-lt"/>
          <a:ea typeface="+mn-ea"/>
          <a:cs typeface="+mn-cs"/>
        </a:defRPr>
      </a:lvl8pPr>
      <a:lvl9pPr marL="2733693" algn="l" defTabSz="683444"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rcRect/>
          <a:stretch>
            <a:fillRect/>
          </a:stretch>
        </p:blipFill>
        <p:spPr>
          <a:xfrm>
            <a:off x="0" y="0"/>
            <a:ext cx="9144000" cy="5143500"/>
          </a:xfrm>
          <a:prstGeom prst="rect">
            <a:avLst/>
          </a:prstGeom>
        </p:spPr>
      </p:pic>
      <p:sp>
        <p:nvSpPr>
          <p:cNvPr id="2" name="Title Placeholder 1"/>
          <p:cNvSpPr>
            <a:spLocks noGrp="1"/>
          </p:cNvSpPr>
          <p:nvPr>
            <p:ph type="title"/>
          </p:nvPr>
        </p:nvSpPr>
        <p:spPr>
          <a:xfrm>
            <a:off x="609600" y="205979"/>
            <a:ext cx="7924800" cy="857250"/>
          </a:xfrm>
          <a:prstGeom prst="rect">
            <a:avLst/>
          </a:prstGeom>
        </p:spPr>
        <p:txBody>
          <a:bodyPr vert="horz" lIns="68558" tIns="34289" rIns="68558" bIns="34289" rtlCol="0" anchor="b" anchorCtr="0">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600" y="1200151"/>
            <a:ext cx="7924800" cy="3394472"/>
          </a:xfrm>
          <a:prstGeom prst="rect">
            <a:avLst/>
          </a:prstGeom>
        </p:spPr>
        <p:txBody>
          <a:bodyPr vert="horz" lIns="68558" tIns="34289" rIns="68558" bIns="34289"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715000" y="4767264"/>
            <a:ext cx="1524000" cy="273844"/>
          </a:xfrm>
          <a:prstGeom prst="rect">
            <a:avLst/>
          </a:prstGeom>
        </p:spPr>
        <p:txBody>
          <a:bodyPr vert="horz" lIns="68558" tIns="34289" rIns="68558" bIns="34289" rtlCol="0" anchor="ctr"/>
          <a:lstStyle>
            <a:lvl1pPr algn="r">
              <a:defRPr sz="800" strike="noStrike" spc="45" baseline="0">
                <a:solidFill>
                  <a:schemeClr val="tx1"/>
                </a:solidFill>
              </a:defRPr>
            </a:lvl1pPr>
          </a:lstStyle>
          <a:p>
            <a:pPr defTabSz="685545"/>
            <a:fld id="{8B3AFFF1-9C47-49F0-AE12-AF188F3F4E82}" type="datetime1">
              <a:rPr lang="en-US" smtClean="0">
                <a:solidFill>
                  <a:prstClr val="white"/>
                </a:solidFill>
              </a:rPr>
              <a:pPr defTabSz="685545"/>
              <a:t>5/16/2018</a:t>
            </a:fld>
            <a:endParaRPr lang="en-US" dirty="0">
              <a:solidFill>
                <a:prstClr val="white"/>
              </a:solidFill>
            </a:endParaRPr>
          </a:p>
        </p:txBody>
      </p:sp>
      <p:sp>
        <p:nvSpPr>
          <p:cNvPr id="5" name="Footer Placeholder 4"/>
          <p:cNvSpPr>
            <a:spLocks noGrp="1"/>
          </p:cNvSpPr>
          <p:nvPr>
            <p:ph type="ftr" sz="quarter" idx="3"/>
          </p:nvPr>
        </p:nvSpPr>
        <p:spPr>
          <a:xfrm>
            <a:off x="609600" y="4767264"/>
            <a:ext cx="2895600" cy="273844"/>
          </a:xfrm>
          <a:prstGeom prst="rect">
            <a:avLst/>
          </a:prstGeom>
        </p:spPr>
        <p:txBody>
          <a:bodyPr vert="horz" lIns="68558" tIns="34289" rIns="68558" bIns="34289" rtlCol="0" anchor="ctr"/>
          <a:lstStyle>
            <a:lvl1pPr algn="l">
              <a:defRPr sz="800" cap="all" spc="45" baseline="0">
                <a:solidFill>
                  <a:schemeClr val="tx1"/>
                </a:solidFill>
              </a:defRPr>
            </a:lvl1pPr>
          </a:lstStyle>
          <a:p>
            <a:pPr defTabSz="685545"/>
            <a:endParaRPr lang="en-US" dirty="0">
              <a:solidFill>
                <a:prstClr val="white"/>
              </a:solidFill>
            </a:endParaRPr>
          </a:p>
        </p:txBody>
      </p:sp>
      <p:sp>
        <p:nvSpPr>
          <p:cNvPr id="6" name="Slide Number Placeholder 5"/>
          <p:cNvSpPr>
            <a:spLocks noGrp="1"/>
          </p:cNvSpPr>
          <p:nvPr>
            <p:ph type="sldNum" sz="quarter" idx="4"/>
          </p:nvPr>
        </p:nvSpPr>
        <p:spPr>
          <a:xfrm>
            <a:off x="7543800" y="4767264"/>
            <a:ext cx="990600" cy="273844"/>
          </a:xfrm>
          <a:prstGeom prst="rect">
            <a:avLst/>
          </a:prstGeom>
        </p:spPr>
        <p:txBody>
          <a:bodyPr vert="horz" lIns="68558" tIns="34289" rIns="68558" bIns="34289" rtlCol="0" anchor="ctr"/>
          <a:lstStyle>
            <a:lvl1pPr algn="r">
              <a:defRPr sz="800" baseline="0">
                <a:solidFill>
                  <a:schemeClr val="tx1"/>
                </a:solidFill>
              </a:defRPr>
            </a:lvl1pPr>
          </a:lstStyle>
          <a:p>
            <a:pPr defTabSz="685545"/>
            <a:fld id="{38237106-F2ED-405E-BC33-CC3CF426205F}" type="slidenum">
              <a:rPr lang="en-US" smtClean="0">
                <a:solidFill>
                  <a:prstClr val="white"/>
                </a:solidFill>
              </a:rPr>
              <a:pPr defTabSz="685545"/>
              <a:t>‹#›</a:t>
            </a:fld>
            <a:endParaRPr lang="en-US" dirty="0">
              <a:solidFill>
                <a:prstClr val="white"/>
              </a:solidFill>
            </a:endParaRPr>
          </a:p>
        </p:txBody>
      </p:sp>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75" y="1"/>
            <a:ext cx="9141226" cy="5145062"/>
          </a:xfrm>
          <a:prstGeom prst="rect">
            <a:avLst/>
          </a:prstGeom>
        </p:spPr>
      </p:pic>
    </p:spTree>
    <p:extLst>
      <p:ext uri="{BB962C8B-B14F-4D97-AF65-F5344CB8AC3E}">
        <p14:creationId xmlns:p14="http://schemas.microsoft.com/office/powerpoint/2010/main" val="486088799"/>
      </p:ext>
    </p:extLst>
  </p:cSld>
  <p:clrMap bg1="dk1" tx1="lt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hf sldNum="0" hdr="0" ftr="0" dt="0"/>
  <p:txStyles>
    <p:titleStyle>
      <a:lvl1pPr algn="l" defTabSz="685545" rtl="0" eaLnBrk="1" latinLnBrk="0" hangingPunct="1">
        <a:spcBef>
          <a:spcPct val="0"/>
        </a:spcBef>
        <a:buNone/>
        <a:defRPr sz="2300" kern="1200" cap="all" spc="38"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084" indent="-257084" algn="l" defTabSz="685545" rtl="0" eaLnBrk="1" latinLnBrk="0" hangingPunct="1">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1pPr>
      <a:lvl2pPr marL="557003" indent="-214238" algn="l" defTabSz="685545" rtl="0" eaLnBrk="1" latinLnBrk="0" hangingPunct="1">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2pPr>
      <a:lvl3pPr marL="856934" indent="-171390" algn="l" defTabSz="685545" rtl="0" eaLnBrk="1" latinLnBrk="0" hangingPunct="1">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3pPr>
      <a:lvl4pPr marL="1199700" indent="-171390" algn="l" defTabSz="685545" rtl="0" eaLnBrk="1" latinLnBrk="0" hangingPunct="1">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4pPr>
      <a:lvl5pPr marL="1542467" indent="-171390" algn="l" defTabSz="685545" rtl="0" eaLnBrk="1" latinLnBrk="0" hangingPunct="1">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5pPr>
      <a:lvl6pPr marL="1885245" indent="-171390" algn="l" defTabSz="685545" rtl="0" eaLnBrk="1" latinLnBrk="0" hangingPunct="1">
        <a:spcBef>
          <a:spcPct val="20000"/>
        </a:spcBef>
        <a:spcAft>
          <a:spcPts val="450"/>
        </a:spcAft>
        <a:buClr>
          <a:schemeClr val="tx2"/>
        </a:buClr>
        <a:buFont typeface="Arial" pitchFamily="34" charset="0"/>
        <a:buChar char="•"/>
        <a:defRPr sz="1300" kern="1200">
          <a:solidFill>
            <a:schemeClr val="tx1"/>
          </a:solidFill>
          <a:latin typeface="+mn-lt"/>
          <a:ea typeface="+mn-ea"/>
          <a:cs typeface="+mn-cs"/>
        </a:defRPr>
      </a:lvl6pPr>
      <a:lvl7pPr marL="2228018" indent="-171390" algn="l" defTabSz="685545" rtl="0" eaLnBrk="1" latinLnBrk="0" hangingPunct="1">
        <a:spcBef>
          <a:spcPct val="20000"/>
        </a:spcBef>
        <a:spcAft>
          <a:spcPts val="450"/>
        </a:spcAft>
        <a:buClr>
          <a:schemeClr val="tx2"/>
        </a:buClr>
        <a:buFont typeface="Arial" pitchFamily="34" charset="0"/>
        <a:buChar char="•"/>
        <a:defRPr sz="1300" kern="1200">
          <a:solidFill>
            <a:schemeClr val="tx1"/>
          </a:solidFill>
          <a:latin typeface="+mn-lt"/>
          <a:ea typeface="+mn-ea"/>
          <a:cs typeface="+mn-cs"/>
        </a:defRPr>
      </a:lvl7pPr>
      <a:lvl8pPr marL="2570790" indent="-171390" algn="l" defTabSz="685545" rtl="0" eaLnBrk="1" latinLnBrk="0" hangingPunct="1">
        <a:spcBef>
          <a:spcPct val="20000"/>
        </a:spcBef>
        <a:spcAft>
          <a:spcPts val="450"/>
        </a:spcAft>
        <a:buClr>
          <a:schemeClr val="tx2"/>
        </a:buClr>
        <a:buFont typeface="Arial" pitchFamily="34" charset="0"/>
        <a:buChar char="•"/>
        <a:defRPr sz="1300" kern="1200">
          <a:solidFill>
            <a:schemeClr val="tx1"/>
          </a:solidFill>
          <a:latin typeface="+mn-lt"/>
          <a:ea typeface="+mn-ea"/>
          <a:cs typeface="+mn-cs"/>
        </a:defRPr>
      </a:lvl8pPr>
      <a:lvl9pPr marL="2913569" indent="-171390" algn="l" defTabSz="685545" rtl="0" eaLnBrk="1" latinLnBrk="0" hangingPunct="1">
        <a:spcBef>
          <a:spcPct val="20000"/>
        </a:spcBef>
        <a:spcAft>
          <a:spcPts val="450"/>
        </a:spcAft>
        <a:buClr>
          <a:schemeClr val="tx2"/>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ln>
        </p:spPr>
        <p:txBody>
          <a:bodyPr vert="horz" wrap="square" lIns="68556" tIns="34289" rIns="68556" bIns="34289" numCol="1" anchor="ctr" anchorCtr="0" compatLnSpc="1"/>
          <a:lstStyle/>
          <a:p>
            <a:pPr lvl="0"/>
            <a:r>
              <a:rPr lang="en-US" altLang="zh-TW"/>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ln>
        </p:spPr>
        <p:txBody>
          <a:bodyPr vert="horz" wrap="square" lIns="68556" tIns="34289" rIns="68556" bIns="34289" numCol="1" anchor="t" anchorCtr="0" compatLnSpc="1"/>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68556" tIns="34289" rIns="68556" bIns="34289" rtlCol="0" anchor="ctr"/>
          <a:lstStyle>
            <a:lvl1pPr algn="l">
              <a:spcBef>
                <a:spcPts val="0"/>
              </a:spcBef>
              <a:spcAft>
                <a:spcPts val="0"/>
              </a:spcAft>
              <a:defRPr kumimoji="0" sz="900">
                <a:solidFill>
                  <a:schemeClr val="tx1">
                    <a:tint val="75000"/>
                  </a:schemeClr>
                </a:solidFill>
                <a:latin typeface="儷黑 Pro"/>
                <a:ea typeface="+mn-ea"/>
              </a:defRPr>
            </a:lvl1pPr>
          </a:lstStyle>
          <a:p>
            <a:pPr defTabSz="342758">
              <a:defRPr/>
            </a:pPr>
            <a:fld id="{9D5CDA34-69C6-4686-8CDA-0134598C7441}" type="datetimeFigureOut">
              <a:rPr lang="en-US" smtClean="0">
                <a:solidFill>
                  <a:srgbClr val="DDDEDD">
                    <a:tint val="75000"/>
                  </a:srgbClr>
                </a:solidFill>
              </a:rPr>
              <a:pPr defTabSz="342758">
                <a:defRPr/>
              </a:pPr>
              <a:t>5/16/2018</a:t>
            </a:fld>
            <a:endParaRPr lang="en-US" dirty="0">
              <a:solidFill>
                <a:srgbClr val="DDDEDD">
                  <a:tint val="75000"/>
                </a:srgb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556" tIns="34289" rIns="68556" bIns="34289" rtlCol="0" anchor="ctr"/>
          <a:lstStyle>
            <a:lvl1pPr algn="ctr">
              <a:spcBef>
                <a:spcPts val="0"/>
              </a:spcBef>
              <a:spcAft>
                <a:spcPts val="0"/>
              </a:spcAft>
              <a:defRPr kumimoji="0" sz="900">
                <a:solidFill>
                  <a:schemeClr val="tx1">
                    <a:tint val="75000"/>
                  </a:schemeClr>
                </a:solidFill>
                <a:latin typeface="儷黑 Pro"/>
                <a:ea typeface="+mn-ea"/>
              </a:defRPr>
            </a:lvl1pPr>
          </a:lstStyle>
          <a:p>
            <a:pPr defTabSz="342758">
              <a:defRPr/>
            </a:pPr>
            <a:endParaRPr lang="en-US" dirty="0">
              <a:solidFill>
                <a:srgbClr val="DDDEDD">
                  <a:tint val="75000"/>
                </a:srgb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556" tIns="34289" rIns="68556" bIns="34289" rtlCol="0" anchor="ctr"/>
          <a:lstStyle>
            <a:lvl1pPr algn="r">
              <a:spcBef>
                <a:spcPts val="0"/>
              </a:spcBef>
              <a:spcAft>
                <a:spcPts val="0"/>
              </a:spcAft>
              <a:defRPr kumimoji="0" sz="900">
                <a:solidFill>
                  <a:schemeClr val="tx1">
                    <a:tint val="75000"/>
                  </a:schemeClr>
                </a:solidFill>
                <a:latin typeface="儷黑 Pro"/>
                <a:ea typeface="+mn-ea"/>
              </a:defRPr>
            </a:lvl1pPr>
          </a:lstStyle>
          <a:p>
            <a:pPr defTabSz="342758">
              <a:defRPr/>
            </a:pPr>
            <a:fld id="{04463663-1AC9-472E-99F6-7169310CC8C8}" type="slidenum">
              <a:rPr lang="en-US" smtClean="0">
                <a:solidFill>
                  <a:srgbClr val="DDDEDD">
                    <a:tint val="75000"/>
                  </a:srgbClr>
                </a:solidFill>
              </a:rPr>
              <a:pPr defTabSz="342758">
                <a:defRPr/>
              </a:pPr>
              <a:t>‹#›</a:t>
            </a:fld>
            <a:endParaRPr lang="en-US" dirty="0">
              <a:solidFill>
                <a:srgbClr val="DDDEDD">
                  <a:tint val="75000"/>
                </a:srgbClr>
              </a:solidFill>
            </a:endParaRPr>
          </a:p>
        </p:txBody>
      </p:sp>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75" y="1"/>
            <a:ext cx="9141226" cy="5145062"/>
          </a:xfrm>
          <a:prstGeom prst="rect">
            <a:avLst/>
          </a:prstGeom>
        </p:spPr>
      </p:pic>
    </p:spTree>
    <p:extLst>
      <p:ext uri="{BB962C8B-B14F-4D97-AF65-F5344CB8AC3E}">
        <p14:creationId xmlns:p14="http://schemas.microsoft.com/office/powerpoint/2010/main" val="3005771189"/>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defTabSz="342758" rtl="0" eaLnBrk="0" fontAlgn="base" hangingPunct="0">
        <a:spcBef>
          <a:spcPct val="0"/>
        </a:spcBef>
        <a:spcAft>
          <a:spcPct val="0"/>
        </a:spcAft>
        <a:defRPr sz="3300" kern="1200">
          <a:solidFill>
            <a:schemeClr val="tx1"/>
          </a:solidFill>
          <a:latin typeface="儷黑 Pro"/>
          <a:ea typeface="+mj-ea"/>
          <a:cs typeface="+mj-cs"/>
        </a:defRPr>
      </a:lvl1pPr>
      <a:lvl2pPr algn="ctr" defTabSz="342758" rtl="0" eaLnBrk="0" fontAlgn="base" hangingPunct="0">
        <a:spcBef>
          <a:spcPct val="0"/>
        </a:spcBef>
        <a:spcAft>
          <a:spcPct val="0"/>
        </a:spcAft>
        <a:defRPr sz="3300">
          <a:solidFill>
            <a:schemeClr val="tx1"/>
          </a:solidFill>
          <a:latin typeface="儷黑 Pro"/>
        </a:defRPr>
      </a:lvl2pPr>
      <a:lvl3pPr algn="ctr" defTabSz="342758" rtl="0" eaLnBrk="0" fontAlgn="base" hangingPunct="0">
        <a:spcBef>
          <a:spcPct val="0"/>
        </a:spcBef>
        <a:spcAft>
          <a:spcPct val="0"/>
        </a:spcAft>
        <a:defRPr sz="3300">
          <a:solidFill>
            <a:schemeClr val="tx1"/>
          </a:solidFill>
          <a:latin typeface="儷黑 Pro"/>
        </a:defRPr>
      </a:lvl3pPr>
      <a:lvl4pPr algn="ctr" defTabSz="342758" rtl="0" eaLnBrk="0" fontAlgn="base" hangingPunct="0">
        <a:spcBef>
          <a:spcPct val="0"/>
        </a:spcBef>
        <a:spcAft>
          <a:spcPct val="0"/>
        </a:spcAft>
        <a:defRPr sz="3300">
          <a:solidFill>
            <a:schemeClr val="tx1"/>
          </a:solidFill>
          <a:latin typeface="儷黑 Pro"/>
        </a:defRPr>
      </a:lvl4pPr>
      <a:lvl5pPr algn="ctr" defTabSz="342758" rtl="0" eaLnBrk="0" fontAlgn="base" hangingPunct="0">
        <a:spcBef>
          <a:spcPct val="0"/>
        </a:spcBef>
        <a:spcAft>
          <a:spcPct val="0"/>
        </a:spcAft>
        <a:defRPr sz="3300">
          <a:solidFill>
            <a:schemeClr val="tx1"/>
          </a:solidFill>
          <a:latin typeface="儷黑 Pro"/>
        </a:defRPr>
      </a:lvl5pPr>
      <a:lvl6pPr marL="342758" algn="ctr" defTabSz="342758" rtl="0" fontAlgn="base">
        <a:spcBef>
          <a:spcPct val="0"/>
        </a:spcBef>
        <a:spcAft>
          <a:spcPct val="0"/>
        </a:spcAft>
        <a:defRPr sz="3300">
          <a:solidFill>
            <a:schemeClr val="tx1"/>
          </a:solidFill>
          <a:latin typeface="儷黑 Pro"/>
        </a:defRPr>
      </a:lvl6pPr>
      <a:lvl7pPr marL="685528" algn="ctr" defTabSz="342758" rtl="0" fontAlgn="base">
        <a:spcBef>
          <a:spcPct val="0"/>
        </a:spcBef>
        <a:spcAft>
          <a:spcPct val="0"/>
        </a:spcAft>
        <a:defRPr sz="3300">
          <a:solidFill>
            <a:schemeClr val="tx1"/>
          </a:solidFill>
          <a:latin typeface="儷黑 Pro"/>
        </a:defRPr>
      </a:lvl7pPr>
      <a:lvl8pPr marL="1028292" algn="ctr" defTabSz="342758" rtl="0" fontAlgn="base">
        <a:spcBef>
          <a:spcPct val="0"/>
        </a:spcBef>
        <a:spcAft>
          <a:spcPct val="0"/>
        </a:spcAft>
        <a:defRPr sz="3300">
          <a:solidFill>
            <a:schemeClr val="tx1"/>
          </a:solidFill>
          <a:latin typeface="儷黑 Pro"/>
        </a:defRPr>
      </a:lvl8pPr>
      <a:lvl9pPr marL="1371056" algn="ctr" defTabSz="342758" rtl="0" fontAlgn="base">
        <a:spcBef>
          <a:spcPct val="0"/>
        </a:spcBef>
        <a:spcAft>
          <a:spcPct val="0"/>
        </a:spcAft>
        <a:defRPr sz="3300">
          <a:solidFill>
            <a:schemeClr val="tx1"/>
          </a:solidFill>
          <a:latin typeface="儷黑 Pro"/>
        </a:defRPr>
      </a:lvl9pPr>
    </p:titleStyle>
    <p:bodyStyle>
      <a:lvl1pPr marL="257078" indent="-257078" algn="l" defTabSz="342758" rtl="0" eaLnBrk="0" fontAlgn="base" hangingPunct="0">
        <a:spcBef>
          <a:spcPct val="20000"/>
        </a:spcBef>
        <a:spcAft>
          <a:spcPct val="0"/>
        </a:spcAft>
        <a:buFont typeface="Arial" charset="0"/>
        <a:buChar char="•"/>
        <a:defRPr sz="2400" kern="1200">
          <a:solidFill>
            <a:schemeClr val="tx1"/>
          </a:solidFill>
          <a:latin typeface="儷黑 Pro"/>
          <a:ea typeface="+mn-ea"/>
          <a:cs typeface="+mn-cs"/>
        </a:defRPr>
      </a:lvl1pPr>
      <a:lvl2pPr marL="556989" indent="-214233" algn="l" defTabSz="342758" rtl="0" eaLnBrk="0" fontAlgn="base" hangingPunct="0">
        <a:spcBef>
          <a:spcPct val="20000"/>
        </a:spcBef>
        <a:spcAft>
          <a:spcPct val="0"/>
        </a:spcAft>
        <a:buFont typeface="Arial" charset="0"/>
        <a:buChar char="–"/>
        <a:defRPr sz="2100" kern="1200">
          <a:solidFill>
            <a:schemeClr val="tx1"/>
          </a:solidFill>
          <a:latin typeface="儷黑 Pro"/>
          <a:ea typeface="+mn-ea"/>
          <a:cs typeface="+mn-cs"/>
        </a:defRPr>
      </a:lvl2pPr>
      <a:lvl3pPr marL="856913" indent="-171386" algn="l" defTabSz="342758" rtl="0" eaLnBrk="0" fontAlgn="base" hangingPunct="0">
        <a:spcBef>
          <a:spcPct val="20000"/>
        </a:spcBef>
        <a:spcAft>
          <a:spcPct val="0"/>
        </a:spcAft>
        <a:buFont typeface="Arial" charset="0"/>
        <a:buChar char="•"/>
        <a:defRPr sz="1800" kern="1200">
          <a:solidFill>
            <a:schemeClr val="tx1"/>
          </a:solidFill>
          <a:latin typeface="儷黑 Pro"/>
          <a:ea typeface="+mn-ea"/>
          <a:cs typeface="+mn-cs"/>
        </a:defRPr>
      </a:lvl3pPr>
      <a:lvl4pPr marL="1199670" indent="-171386" algn="l" defTabSz="342758" rtl="0" eaLnBrk="0" fontAlgn="base" hangingPunct="0">
        <a:spcBef>
          <a:spcPct val="20000"/>
        </a:spcBef>
        <a:spcAft>
          <a:spcPct val="0"/>
        </a:spcAft>
        <a:buFont typeface="Arial" charset="0"/>
        <a:buChar char="–"/>
        <a:defRPr sz="1500" kern="1200">
          <a:solidFill>
            <a:schemeClr val="tx1"/>
          </a:solidFill>
          <a:latin typeface="儷黑 Pro"/>
          <a:ea typeface="+mn-ea"/>
          <a:cs typeface="+mn-cs"/>
        </a:defRPr>
      </a:lvl4pPr>
      <a:lvl5pPr marL="1542428" indent="-171386" algn="l" defTabSz="342758" rtl="0" eaLnBrk="0" fontAlgn="base" hangingPunct="0">
        <a:spcBef>
          <a:spcPct val="20000"/>
        </a:spcBef>
        <a:spcAft>
          <a:spcPct val="0"/>
        </a:spcAft>
        <a:buFont typeface="Arial" charset="0"/>
        <a:buChar char="»"/>
        <a:defRPr sz="1500" kern="1200">
          <a:solidFill>
            <a:schemeClr val="tx1"/>
          </a:solidFill>
          <a:latin typeface="儷黑 Pro"/>
          <a:ea typeface="+mn-ea"/>
          <a:cs typeface="+mn-cs"/>
        </a:defRPr>
      </a:lvl5pPr>
      <a:lvl6pPr marL="1885198" indent="-171386" algn="l" defTabSz="342758" rtl="0" eaLnBrk="1" latinLnBrk="0" hangingPunct="1">
        <a:spcBef>
          <a:spcPct val="20000"/>
        </a:spcBef>
        <a:buFont typeface="Arial"/>
        <a:buChar char="•"/>
        <a:defRPr sz="1500" kern="1200">
          <a:solidFill>
            <a:schemeClr val="tx1"/>
          </a:solidFill>
          <a:latin typeface="+mn-lt"/>
          <a:ea typeface="+mn-ea"/>
          <a:cs typeface="+mn-cs"/>
        </a:defRPr>
      </a:lvl6pPr>
      <a:lvl7pPr marL="2227962" indent="-171386" algn="l" defTabSz="342758" rtl="0" eaLnBrk="1" latinLnBrk="0" hangingPunct="1">
        <a:spcBef>
          <a:spcPct val="20000"/>
        </a:spcBef>
        <a:buFont typeface="Arial"/>
        <a:buChar char="•"/>
        <a:defRPr sz="1500" kern="1200">
          <a:solidFill>
            <a:schemeClr val="tx1"/>
          </a:solidFill>
          <a:latin typeface="+mn-lt"/>
          <a:ea typeface="+mn-ea"/>
          <a:cs typeface="+mn-cs"/>
        </a:defRPr>
      </a:lvl7pPr>
      <a:lvl8pPr marL="2570726" indent="-171386" algn="l" defTabSz="342758" rtl="0" eaLnBrk="1" latinLnBrk="0" hangingPunct="1">
        <a:spcBef>
          <a:spcPct val="20000"/>
        </a:spcBef>
        <a:buFont typeface="Arial"/>
        <a:buChar char="•"/>
        <a:defRPr sz="1500" kern="1200">
          <a:solidFill>
            <a:schemeClr val="tx1"/>
          </a:solidFill>
          <a:latin typeface="+mn-lt"/>
          <a:ea typeface="+mn-ea"/>
          <a:cs typeface="+mn-cs"/>
        </a:defRPr>
      </a:lvl8pPr>
      <a:lvl9pPr marL="2913497" indent="-171386" algn="l" defTabSz="342758"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758" rtl="0" eaLnBrk="1" latinLnBrk="0" hangingPunct="1">
        <a:defRPr sz="1400" kern="1200">
          <a:solidFill>
            <a:schemeClr val="tx1"/>
          </a:solidFill>
          <a:latin typeface="+mn-lt"/>
          <a:ea typeface="+mn-ea"/>
          <a:cs typeface="+mn-cs"/>
        </a:defRPr>
      </a:lvl1pPr>
      <a:lvl2pPr marL="342758" algn="l" defTabSz="342758" rtl="0" eaLnBrk="1" latinLnBrk="0" hangingPunct="1">
        <a:defRPr sz="1400" kern="1200">
          <a:solidFill>
            <a:schemeClr val="tx1"/>
          </a:solidFill>
          <a:latin typeface="+mn-lt"/>
          <a:ea typeface="+mn-ea"/>
          <a:cs typeface="+mn-cs"/>
        </a:defRPr>
      </a:lvl2pPr>
      <a:lvl3pPr marL="685528" algn="l" defTabSz="342758" rtl="0" eaLnBrk="1" latinLnBrk="0" hangingPunct="1">
        <a:defRPr sz="1400" kern="1200">
          <a:solidFill>
            <a:schemeClr val="tx1"/>
          </a:solidFill>
          <a:latin typeface="+mn-lt"/>
          <a:ea typeface="+mn-ea"/>
          <a:cs typeface="+mn-cs"/>
        </a:defRPr>
      </a:lvl3pPr>
      <a:lvl4pPr marL="1028292" algn="l" defTabSz="342758" rtl="0" eaLnBrk="1" latinLnBrk="0" hangingPunct="1">
        <a:defRPr sz="1400" kern="1200">
          <a:solidFill>
            <a:schemeClr val="tx1"/>
          </a:solidFill>
          <a:latin typeface="+mn-lt"/>
          <a:ea typeface="+mn-ea"/>
          <a:cs typeface="+mn-cs"/>
        </a:defRPr>
      </a:lvl4pPr>
      <a:lvl5pPr marL="1371056" algn="l" defTabSz="342758" rtl="0" eaLnBrk="1" latinLnBrk="0" hangingPunct="1">
        <a:defRPr sz="1400" kern="1200">
          <a:solidFill>
            <a:schemeClr val="tx1"/>
          </a:solidFill>
          <a:latin typeface="+mn-lt"/>
          <a:ea typeface="+mn-ea"/>
          <a:cs typeface="+mn-cs"/>
        </a:defRPr>
      </a:lvl5pPr>
      <a:lvl6pPr marL="1713827" algn="l" defTabSz="342758" rtl="0" eaLnBrk="1" latinLnBrk="0" hangingPunct="1">
        <a:defRPr sz="1400" kern="1200">
          <a:solidFill>
            <a:schemeClr val="tx1"/>
          </a:solidFill>
          <a:latin typeface="+mn-lt"/>
          <a:ea typeface="+mn-ea"/>
          <a:cs typeface="+mn-cs"/>
        </a:defRPr>
      </a:lvl6pPr>
      <a:lvl7pPr marL="2056583" algn="l" defTabSz="342758" rtl="0" eaLnBrk="1" latinLnBrk="0" hangingPunct="1">
        <a:defRPr sz="1400" kern="1200">
          <a:solidFill>
            <a:schemeClr val="tx1"/>
          </a:solidFill>
          <a:latin typeface="+mn-lt"/>
          <a:ea typeface="+mn-ea"/>
          <a:cs typeface="+mn-cs"/>
        </a:defRPr>
      </a:lvl7pPr>
      <a:lvl8pPr marL="2399340" algn="l" defTabSz="342758" rtl="0" eaLnBrk="1" latinLnBrk="0" hangingPunct="1">
        <a:defRPr sz="1400" kern="1200">
          <a:solidFill>
            <a:schemeClr val="tx1"/>
          </a:solidFill>
          <a:latin typeface="+mn-lt"/>
          <a:ea typeface="+mn-ea"/>
          <a:cs typeface="+mn-cs"/>
        </a:defRPr>
      </a:lvl8pPr>
      <a:lvl9pPr marL="2742098" algn="l" defTabSz="342758"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rcRect/>
          <a:stretch>
            <a:fillRect/>
          </a:stretch>
        </p:blipFill>
        <p:spPr>
          <a:xfrm>
            <a:off x="0" y="0"/>
            <a:ext cx="9144000" cy="5143500"/>
          </a:xfrm>
          <a:prstGeom prst="rect">
            <a:avLst/>
          </a:prstGeom>
        </p:spPr>
      </p:pic>
      <p:sp>
        <p:nvSpPr>
          <p:cNvPr id="2" name="Title Placeholder 1"/>
          <p:cNvSpPr>
            <a:spLocks noGrp="1"/>
          </p:cNvSpPr>
          <p:nvPr>
            <p:ph type="title"/>
          </p:nvPr>
        </p:nvSpPr>
        <p:spPr>
          <a:xfrm>
            <a:off x="609600" y="205979"/>
            <a:ext cx="7924800" cy="857250"/>
          </a:xfrm>
          <a:prstGeom prst="rect">
            <a:avLst/>
          </a:prstGeom>
        </p:spPr>
        <p:txBody>
          <a:bodyPr vert="horz" lIns="68559" tIns="34289" rIns="68559" bIns="34289" rtlCol="0" anchor="b" anchorCtr="0">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600" y="1200151"/>
            <a:ext cx="7924800" cy="3394472"/>
          </a:xfrm>
          <a:prstGeom prst="rect">
            <a:avLst/>
          </a:prstGeom>
        </p:spPr>
        <p:txBody>
          <a:bodyPr vert="horz" lIns="68559" tIns="34289" rIns="68559" bIns="34289"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715000" y="4767264"/>
            <a:ext cx="1524000" cy="273844"/>
          </a:xfrm>
          <a:prstGeom prst="rect">
            <a:avLst/>
          </a:prstGeom>
        </p:spPr>
        <p:txBody>
          <a:bodyPr vert="horz" lIns="68559" tIns="34289" rIns="68559" bIns="34289" rtlCol="0" anchor="ctr"/>
          <a:lstStyle>
            <a:lvl1pPr algn="r">
              <a:defRPr sz="800" strike="noStrike" spc="45" baseline="0">
                <a:solidFill>
                  <a:schemeClr val="tx1"/>
                </a:solidFill>
              </a:defRPr>
            </a:lvl1pPr>
          </a:lstStyle>
          <a:p>
            <a:pPr defTabSz="685562"/>
            <a:fld id="{8B3AFFF1-9C47-49F0-AE12-AF188F3F4E82}" type="datetime1">
              <a:rPr lang="en-US" smtClean="0">
                <a:solidFill>
                  <a:prstClr val="white"/>
                </a:solidFill>
              </a:rPr>
              <a:pPr defTabSz="685562"/>
              <a:t>5/16/2018</a:t>
            </a:fld>
            <a:endParaRPr lang="en-US" dirty="0">
              <a:solidFill>
                <a:prstClr val="white"/>
              </a:solidFill>
            </a:endParaRPr>
          </a:p>
        </p:txBody>
      </p:sp>
      <p:sp>
        <p:nvSpPr>
          <p:cNvPr id="5" name="Footer Placeholder 4"/>
          <p:cNvSpPr>
            <a:spLocks noGrp="1"/>
          </p:cNvSpPr>
          <p:nvPr>
            <p:ph type="ftr" sz="quarter" idx="3"/>
          </p:nvPr>
        </p:nvSpPr>
        <p:spPr>
          <a:xfrm>
            <a:off x="609600" y="4767264"/>
            <a:ext cx="2895600" cy="273844"/>
          </a:xfrm>
          <a:prstGeom prst="rect">
            <a:avLst/>
          </a:prstGeom>
        </p:spPr>
        <p:txBody>
          <a:bodyPr vert="horz" lIns="68559" tIns="34289" rIns="68559" bIns="34289" rtlCol="0" anchor="ctr"/>
          <a:lstStyle>
            <a:lvl1pPr algn="l">
              <a:defRPr sz="800" cap="all" spc="45" baseline="0">
                <a:solidFill>
                  <a:schemeClr val="tx1"/>
                </a:solidFill>
              </a:defRPr>
            </a:lvl1pPr>
          </a:lstStyle>
          <a:p>
            <a:pPr defTabSz="685562"/>
            <a:endParaRPr lang="en-US" dirty="0">
              <a:solidFill>
                <a:prstClr val="white"/>
              </a:solidFill>
            </a:endParaRPr>
          </a:p>
        </p:txBody>
      </p:sp>
      <p:sp>
        <p:nvSpPr>
          <p:cNvPr id="6" name="Slide Number Placeholder 5"/>
          <p:cNvSpPr>
            <a:spLocks noGrp="1"/>
          </p:cNvSpPr>
          <p:nvPr>
            <p:ph type="sldNum" sz="quarter" idx="4"/>
          </p:nvPr>
        </p:nvSpPr>
        <p:spPr>
          <a:xfrm>
            <a:off x="7543800" y="4767264"/>
            <a:ext cx="990600" cy="273844"/>
          </a:xfrm>
          <a:prstGeom prst="rect">
            <a:avLst/>
          </a:prstGeom>
        </p:spPr>
        <p:txBody>
          <a:bodyPr vert="horz" lIns="68559" tIns="34289" rIns="68559" bIns="34289" rtlCol="0" anchor="ctr"/>
          <a:lstStyle>
            <a:lvl1pPr algn="r">
              <a:defRPr sz="800" baseline="0">
                <a:solidFill>
                  <a:schemeClr val="tx1"/>
                </a:solidFill>
              </a:defRPr>
            </a:lvl1pPr>
          </a:lstStyle>
          <a:p>
            <a:pPr defTabSz="685562"/>
            <a:fld id="{38237106-F2ED-405E-BC33-CC3CF426205F}" type="slidenum">
              <a:rPr lang="en-US" smtClean="0">
                <a:solidFill>
                  <a:prstClr val="white"/>
                </a:solidFill>
              </a:rPr>
              <a:pPr defTabSz="685562"/>
              <a:t>‹#›</a:t>
            </a:fld>
            <a:endParaRPr lang="en-US" dirty="0">
              <a:solidFill>
                <a:prstClr val="white"/>
              </a:solidFill>
            </a:endParaRPr>
          </a:p>
        </p:txBody>
      </p:sp>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75" y="1"/>
            <a:ext cx="9141226" cy="5145062"/>
          </a:xfrm>
          <a:prstGeom prst="rect">
            <a:avLst/>
          </a:prstGeom>
        </p:spPr>
      </p:pic>
    </p:spTree>
    <p:extLst>
      <p:ext uri="{BB962C8B-B14F-4D97-AF65-F5344CB8AC3E}">
        <p14:creationId xmlns:p14="http://schemas.microsoft.com/office/powerpoint/2010/main" val="4217114180"/>
      </p:ext>
    </p:extLst>
  </p:cSld>
  <p:clrMap bg1="dk1" tx1="lt1" bg2="dk2"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p:hf sldNum="0" hdr="0" ftr="0" dt="0"/>
  <p:txStyles>
    <p:titleStyle>
      <a:lvl1pPr algn="l" defTabSz="685562" rtl="0" eaLnBrk="1" latinLnBrk="0" hangingPunct="1">
        <a:spcBef>
          <a:spcPct val="0"/>
        </a:spcBef>
        <a:buNone/>
        <a:defRPr sz="2300" kern="1200" cap="all" spc="38"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090" indent="-257090" algn="l" defTabSz="685562" rtl="0" eaLnBrk="1" latinLnBrk="0" hangingPunct="1">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1pPr>
      <a:lvl2pPr marL="557017" indent="-214243" algn="l" defTabSz="685562" rtl="0" eaLnBrk="1" latinLnBrk="0" hangingPunct="1">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2pPr>
      <a:lvl3pPr marL="856955" indent="-171394" algn="l" defTabSz="685562" rtl="0" eaLnBrk="1" latinLnBrk="0" hangingPunct="1">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3pPr>
      <a:lvl4pPr marL="1199730" indent="-171394" algn="l" defTabSz="685562" rtl="0" eaLnBrk="1" latinLnBrk="0" hangingPunct="1">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4pPr>
      <a:lvl5pPr marL="1542506" indent="-171394" algn="l" defTabSz="685562" rtl="0" eaLnBrk="1" latinLnBrk="0" hangingPunct="1">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5pPr>
      <a:lvl6pPr marL="1885292" indent="-171394" algn="l" defTabSz="685562" rtl="0" eaLnBrk="1" latinLnBrk="0" hangingPunct="1">
        <a:spcBef>
          <a:spcPct val="20000"/>
        </a:spcBef>
        <a:spcAft>
          <a:spcPts val="450"/>
        </a:spcAft>
        <a:buClr>
          <a:schemeClr val="tx2"/>
        </a:buClr>
        <a:buFont typeface="Arial" pitchFamily="34" charset="0"/>
        <a:buChar char="•"/>
        <a:defRPr sz="1300" kern="1200">
          <a:solidFill>
            <a:schemeClr val="tx1"/>
          </a:solidFill>
          <a:latin typeface="+mn-lt"/>
          <a:ea typeface="+mn-ea"/>
          <a:cs typeface="+mn-cs"/>
        </a:defRPr>
      </a:lvl6pPr>
      <a:lvl7pPr marL="2228073" indent="-171394" algn="l" defTabSz="685562" rtl="0" eaLnBrk="1" latinLnBrk="0" hangingPunct="1">
        <a:spcBef>
          <a:spcPct val="20000"/>
        </a:spcBef>
        <a:spcAft>
          <a:spcPts val="450"/>
        </a:spcAft>
        <a:buClr>
          <a:schemeClr val="tx2"/>
        </a:buClr>
        <a:buFont typeface="Arial" pitchFamily="34" charset="0"/>
        <a:buChar char="•"/>
        <a:defRPr sz="1300" kern="1200">
          <a:solidFill>
            <a:schemeClr val="tx1"/>
          </a:solidFill>
          <a:latin typeface="+mn-lt"/>
          <a:ea typeface="+mn-ea"/>
          <a:cs typeface="+mn-cs"/>
        </a:defRPr>
      </a:lvl7pPr>
      <a:lvl8pPr marL="2570854" indent="-171394" algn="l" defTabSz="685562" rtl="0" eaLnBrk="1" latinLnBrk="0" hangingPunct="1">
        <a:spcBef>
          <a:spcPct val="20000"/>
        </a:spcBef>
        <a:spcAft>
          <a:spcPts val="450"/>
        </a:spcAft>
        <a:buClr>
          <a:schemeClr val="tx2"/>
        </a:buClr>
        <a:buFont typeface="Arial" pitchFamily="34" charset="0"/>
        <a:buChar char="•"/>
        <a:defRPr sz="1300" kern="1200">
          <a:solidFill>
            <a:schemeClr val="tx1"/>
          </a:solidFill>
          <a:latin typeface="+mn-lt"/>
          <a:ea typeface="+mn-ea"/>
          <a:cs typeface="+mn-cs"/>
        </a:defRPr>
      </a:lvl8pPr>
      <a:lvl9pPr marL="2913641" indent="-171394" algn="l" defTabSz="685562" rtl="0" eaLnBrk="1" latinLnBrk="0" hangingPunct="1">
        <a:spcBef>
          <a:spcPct val="20000"/>
        </a:spcBef>
        <a:spcAft>
          <a:spcPts val="450"/>
        </a:spcAft>
        <a:buClr>
          <a:schemeClr val="tx2"/>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85562" rtl="0" eaLnBrk="1" latinLnBrk="0" hangingPunct="1">
        <a:defRPr sz="1400" kern="1200">
          <a:solidFill>
            <a:schemeClr val="tx1"/>
          </a:solidFill>
          <a:latin typeface="+mn-lt"/>
          <a:ea typeface="+mn-ea"/>
          <a:cs typeface="+mn-cs"/>
        </a:defRPr>
      </a:lvl1pPr>
      <a:lvl2pPr marL="342776" algn="l" defTabSz="685562" rtl="0" eaLnBrk="1" latinLnBrk="0" hangingPunct="1">
        <a:defRPr sz="1400" kern="1200">
          <a:solidFill>
            <a:schemeClr val="tx1"/>
          </a:solidFill>
          <a:latin typeface="+mn-lt"/>
          <a:ea typeface="+mn-ea"/>
          <a:cs typeface="+mn-cs"/>
        </a:defRPr>
      </a:lvl2pPr>
      <a:lvl3pPr marL="685562" algn="l" defTabSz="685562" rtl="0" eaLnBrk="1" latinLnBrk="0" hangingPunct="1">
        <a:defRPr sz="1400" kern="1200">
          <a:solidFill>
            <a:schemeClr val="tx1"/>
          </a:solidFill>
          <a:latin typeface="+mn-lt"/>
          <a:ea typeface="+mn-ea"/>
          <a:cs typeface="+mn-cs"/>
        </a:defRPr>
      </a:lvl3pPr>
      <a:lvl4pPr marL="1028343" algn="l" defTabSz="685562" rtl="0" eaLnBrk="1" latinLnBrk="0" hangingPunct="1">
        <a:defRPr sz="1400" kern="1200">
          <a:solidFill>
            <a:schemeClr val="tx1"/>
          </a:solidFill>
          <a:latin typeface="+mn-lt"/>
          <a:ea typeface="+mn-ea"/>
          <a:cs typeface="+mn-cs"/>
        </a:defRPr>
      </a:lvl4pPr>
      <a:lvl5pPr marL="1371124" algn="l" defTabSz="685562" rtl="0" eaLnBrk="1" latinLnBrk="0" hangingPunct="1">
        <a:defRPr sz="1400" kern="1200">
          <a:solidFill>
            <a:schemeClr val="tx1"/>
          </a:solidFill>
          <a:latin typeface="+mn-lt"/>
          <a:ea typeface="+mn-ea"/>
          <a:cs typeface="+mn-cs"/>
        </a:defRPr>
      </a:lvl5pPr>
      <a:lvl6pPr marL="1713911" algn="l" defTabSz="685562" rtl="0" eaLnBrk="1" latinLnBrk="0" hangingPunct="1">
        <a:defRPr sz="1400" kern="1200">
          <a:solidFill>
            <a:schemeClr val="tx1"/>
          </a:solidFill>
          <a:latin typeface="+mn-lt"/>
          <a:ea typeface="+mn-ea"/>
          <a:cs typeface="+mn-cs"/>
        </a:defRPr>
      </a:lvl6pPr>
      <a:lvl7pPr marL="2056685" algn="l" defTabSz="685562" rtl="0" eaLnBrk="1" latinLnBrk="0" hangingPunct="1">
        <a:defRPr sz="1400" kern="1200">
          <a:solidFill>
            <a:schemeClr val="tx1"/>
          </a:solidFill>
          <a:latin typeface="+mn-lt"/>
          <a:ea typeface="+mn-ea"/>
          <a:cs typeface="+mn-cs"/>
        </a:defRPr>
      </a:lvl7pPr>
      <a:lvl8pPr marL="2399460" algn="l" defTabSz="685562" rtl="0" eaLnBrk="1" latinLnBrk="0" hangingPunct="1">
        <a:defRPr sz="1400" kern="1200">
          <a:solidFill>
            <a:schemeClr val="tx1"/>
          </a:solidFill>
          <a:latin typeface="+mn-lt"/>
          <a:ea typeface="+mn-ea"/>
          <a:cs typeface="+mn-cs"/>
        </a:defRPr>
      </a:lvl8pPr>
      <a:lvl9pPr marL="2742236" algn="l" defTabSz="685562"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rcRect/>
          <a:stretch>
            <a:fillRect/>
          </a:stretch>
        </p:blipFill>
        <p:spPr>
          <a:xfrm>
            <a:off x="0" y="0"/>
            <a:ext cx="9144000" cy="5143500"/>
          </a:xfrm>
          <a:prstGeom prst="rect">
            <a:avLst/>
          </a:prstGeom>
        </p:spPr>
      </p:pic>
      <p:sp>
        <p:nvSpPr>
          <p:cNvPr id="2" name="Title Placeholder 1"/>
          <p:cNvSpPr>
            <a:spLocks noGrp="1"/>
          </p:cNvSpPr>
          <p:nvPr>
            <p:ph type="title"/>
          </p:nvPr>
        </p:nvSpPr>
        <p:spPr>
          <a:xfrm>
            <a:off x="609600" y="205979"/>
            <a:ext cx="7924800" cy="857250"/>
          </a:xfrm>
          <a:prstGeom prst="rect">
            <a:avLst/>
          </a:prstGeom>
        </p:spPr>
        <p:txBody>
          <a:bodyPr vert="horz" lIns="68564" tIns="34289" rIns="68564" bIns="34289" rtlCol="0" anchor="b" anchorCtr="0">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600" y="1200151"/>
            <a:ext cx="7924800" cy="3394472"/>
          </a:xfrm>
          <a:prstGeom prst="rect">
            <a:avLst/>
          </a:prstGeom>
        </p:spPr>
        <p:txBody>
          <a:bodyPr vert="horz" lIns="68564" tIns="34289" rIns="68564" bIns="34289"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715000" y="4767264"/>
            <a:ext cx="1524000" cy="273844"/>
          </a:xfrm>
          <a:prstGeom prst="rect">
            <a:avLst/>
          </a:prstGeom>
        </p:spPr>
        <p:txBody>
          <a:bodyPr vert="horz" lIns="68564" tIns="34289" rIns="68564" bIns="34289" rtlCol="0" anchor="ctr"/>
          <a:lstStyle>
            <a:lvl1pPr algn="r">
              <a:defRPr sz="800" strike="noStrike" spc="45" baseline="0">
                <a:solidFill>
                  <a:schemeClr val="tx1"/>
                </a:solidFill>
              </a:defRPr>
            </a:lvl1pPr>
          </a:lstStyle>
          <a:p>
            <a:pPr defTabSz="685613"/>
            <a:fld id="{8B3AFFF1-9C47-49F0-AE12-AF188F3F4E82}" type="datetime1">
              <a:rPr lang="en-US" smtClean="0">
                <a:solidFill>
                  <a:prstClr val="white"/>
                </a:solidFill>
              </a:rPr>
              <a:pPr defTabSz="685613"/>
              <a:t>5/16/2018</a:t>
            </a:fld>
            <a:endParaRPr lang="en-US" dirty="0">
              <a:solidFill>
                <a:prstClr val="white"/>
              </a:solidFill>
            </a:endParaRPr>
          </a:p>
        </p:txBody>
      </p:sp>
      <p:sp>
        <p:nvSpPr>
          <p:cNvPr id="5" name="Footer Placeholder 4"/>
          <p:cNvSpPr>
            <a:spLocks noGrp="1"/>
          </p:cNvSpPr>
          <p:nvPr>
            <p:ph type="ftr" sz="quarter" idx="3"/>
          </p:nvPr>
        </p:nvSpPr>
        <p:spPr>
          <a:xfrm>
            <a:off x="609600" y="4767264"/>
            <a:ext cx="2895600" cy="273844"/>
          </a:xfrm>
          <a:prstGeom prst="rect">
            <a:avLst/>
          </a:prstGeom>
        </p:spPr>
        <p:txBody>
          <a:bodyPr vert="horz" lIns="68564" tIns="34289" rIns="68564" bIns="34289" rtlCol="0" anchor="ctr"/>
          <a:lstStyle>
            <a:lvl1pPr algn="l">
              <a:defRPr sz="800" cap="all" spc="45" baseline="0">
                <a:solidFill>
                  <a:schemeClr val="tx1"/>
                </a:solidFill>
              </a:defRPr>
            </a:lvl1pPr>
          </a:lstStyle>
          <a:p>
            <a:pPr defTabSz="685613"/>
            <a:endParaRPr lang="en-US" dirty="0">
              <a:solidFill>
                <a:prstClr val="white"/>
              </a:solidFill>
            </a:endParaRPr>
          </a:p>
        </p:txBody>
      </p:sp>
      <p:sp>
        <p:nvSpPr>
          <p:cNvPr id="6" name="Slide Number Placeholder 5"/>
          <p:cNvSpPr>
            <a:spLocks noGrp="1"/>
          </p:cNvSpPr>
          <p:nvPr>
            <p:ph type="sldNum" sz="quarter" idx="4"/>
          </p:nvPr>
        </p:nvSpPr>
        <p:spPr>
          <a:xfrm>
            <a:off x="7543800" y="4767264"/>
            <a:ext cx="990600" cy="273844"/>
          </a:xfrm>
          <a:prstGeom prst="rect">
            <a:avLst/>
          </a:prstGeom>
        </p:spPr>
        <p:txBody>
          <a:bodyPr vert="horz" lIns="68564" tIns="34289" rIns="68564" bIns="34289" rtlCol="0" anchor="ctr"/>
          <a:lstStyle>
            <a:lvl1pPr algn="r">
              <a:defRPr sz="800" baseline="0">
                <a:solidFill>
                  <a:schemeClr val="tx1"/>
                </a:solidFill>
              </a:defRPr>
            </a:lvl1pPr>
          </a:lstStyle>
          <a:p>
            <a:pPr defTabSz="685613"/>
            <a:fld id="{38237106-F2ED-405E-BC33-CC3CF426205F}" type="slidenum">
              <a:rPr lang="en-US" smtClean="0">
                <a:solidFill>
                  <a:prstClr val="white"/>
                </a:solidFill>
              </a:rPr>
              <a:pPr defTabSz="685613"/>
              <a:t>‹#›</a:t>
            </a:fld>
            <a:endParaRPr lang="en-US" dirty="0">
              <a:solidFill>
                <a:prstClr val="white"/>
              </a:solidFill>
            </a:endParaRPr>
          </a:p>
        </p:txBody>
      </p:sp>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75" y="1"/>
            <a:ext cx="9141226" cy="5145062"/>
          </a:xfrm>
          <a:prstGeom prst="rect">
            <a:avLst/>
          </a:prstGeom>
        </p:spPr>
      </p:pic>
    </p:spTree>
    <p:extLst>
      <p:ext uri="{BB962C8B-B14F-4D97-AF65-F5344CB8AC3E}">
        <p14:creationId xmlns:p14="http://schemas.microsoft.com/office/powerpoint/2010/main" val="1339315998"/>
      </p:ext>
    </p:extLst>
  </p:cSld>
  <p:clrMap bg1="dk1" tx1="lt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Lst>
  <p:hf sldNum="0" hdr="0" ftr="0" dt="0"/>
  <p:txStyles>
    <p:titleStyle>
      <a:lvl1pPr algn="l" defTabSz="685613" rtl="0" eaLnBrk="1" latinLnBrk="0" hangingPunct="1">
        <a:spcBef>
          <a:spcPct val="0"/>
        </a:spcBef>
        <a:buNone/>
        <a:defRPr sz="2300" kern="1200" cap="all" spc="38"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08" indent="-257108" algn="l" defTabSz="685613" rtl="0" eaLnBrk="1" latinLnBrk="0" hangingPunct="1">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1pPr>
      <a:lvl2pPr marL="557059" indent="-214258" algn="l" defTabSz="685613" rtl="0" eaLnBrk="1" latinLnBrk="0" hangingPunct="1">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2pPr>
      <a:lvl3pPr marL="857018" indent="-171406" algn="l" defTabSz="685613" rtl="0" eaLnBrk="1" latinLnBrk="0" hangingPunct="1">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3pPr>
      <a:lvl4pPr marL="1199820" indent="-171406" algn="l" defTabSz="685613" rtl="0" eaLnBrk="1" latinLnBrk="0" hangingPunct="1">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4pPr>
      <a:lvl5pPr marL="1542623" indent="-171406" algn="l" defTabSz="685613" rtl="0" eaLnBrk="1" latinLnBrk="0" hangingPunct="1">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5pPr>
      <a:lvl6pPr marL="1885433" indent="-171406" algn="l" defTabSz="685613" rtl="0" eaLnBrk="1" latinLnBrk="0" hangingPunct="1">
        <a:spcBef>
          <a:spcPct val="20000"/>
        </a:spcBef>
        <a:spcAft>
          <a:spcPts val="450"/>
        </a:spcAft>
        <a:buClr>
          <a:schemeClr val="tx2"/>
        </a:buClr>
        <a:buFont typeface="Arial" pitchFamily="34" charset="0"/>
        <a:buChar char="•"/>
        <a:defRPr sz="1300" kern="1200">
          <a:solidFill>
            <a:schemeClr val="tx1"/>
          </a:solidFill>
          <a:latin typeface="+mn-lt"/>
          <a:ea typeface="+mn-ea"/>
          <a:cs typeface="+mn-cs"/>
        </a:defRPr>
      </a:lvl6pPr>
      <a:lvl7pPr marL="2228240" indent="-171406" algn="l" defTabSz="685613" rtl="0" eaLnBrk="1" latinLnBrk="0" hangingPunct="1">
        <a:spcBef>
          <a:spcPct val="20000"/>
        </a:spcBef>
        <a:spcAft>
          <a:spcPts val="450"/>
        </a:spcAft>
        <a:buClr>
          <a:schemeClr val="tx2"/>
        </a:buClr>
        <a:buFont typeface="Arial" pitchFamily="34" charset="0"/>
        <a:buChar char="•"/>
        <a:defRPr sz="1300" kern="1200">
          <a:solidFill>
            <a:schemeClr val="tx1"/>
          </a:solidFill>
          <a:latin typeface="+mn-lt"/>
          <a:ea typeface="+mn-ea"/>
          <a:cs typeface="+mn-cs"/>
        </a:defRPr>
      </a:lvl7pPr>
      <a:lvl8pPr marL="2571046" indent="-171406" algn="l" defTabSz="685613" rtl="0" eaLnBrk="1" latinLnBrk="0" hangingPunct="1">
        <a:spcBef>
          <a:spcPct val="20000"/>
        </a:spcBef>
        <a:spcAft>
          <a:spcPts val="450"/>
        </a:spcAft>
        <a:buClr>
          <a:schemeClr val="tx2"/>
        </a:buClr>
        <a:buFont typeface="Arial" pitchFamily="34" charset="0"/>
        <a:buChar char="•"/>
        <a:defRPr sz="1300" kern="1200">
          <a:solidFill>
            <a:schemeClr val="tx1"/>
          </a:solidFill>
          <a:latin typeface="+mn-lt"/>
          <a:ea typeface="+mn-ea"/>
          <a:cs typeface="+mn-cs"/>
        </a:defRPr>
      </a:lvl8pPr>
      <a:lvl9pPr marL="2913857" indent="-171406" algn="l" defTabSz="685613" rtl="0" eaLnBrk="1" latinLnBrk="0" hangingPunct="1">
        <a:spcBef>
          <a:spcPct val="20000"/>
        </a:spcBef>
        <a:spcAft>
          <a:spcPts val="450"/>
        </a:spcAft>
        <a:buClr>
          <a:schemeClr val="tx2"/>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68562" tIns="34289" rIns="68562" bIns="3428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369219"/>
            <a:ext cx="7675350" cy="3263504"/>
          </a:xfrm>
          <a:prstGeom prst="rect">
            <a:avLst/>
          </a:prstGeom>
        </p:spPr>
        <p:txBody>
          <a:bodyPr vert="horz" lIns="68562" tIns="34289" rIns="68562"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62" tIns="34289" rIns="68562" bIns="34289" rtlCol="0" anchor="ctr"/>
          <a:lstStyle>
            <a:lvl1pPr algn="l">
              <a:defRPr sz="7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685596"/>
            <a:fld id="{51CF1133-3259-4C45-BABA-5B62D9C6F78D}" type="datetimeFigureOut">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defTabSz="685596"/>
              <a:t>5/16/2018</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62" tIns="34289" rIns="68562" bIns="34289" rtlCol="0" anchor="ctr"/>
          <a:lstStyle>
            <a:lvl1pPr algn="ctr">
              <a:defRPr sz="7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685596"/>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62" tIns="34289" rIns="68562" bIns="34289" rtlCol="0" anchor="ctr"/>
          <a:lstStyle>
            <a:lvl1pPr algn="r">
              <a:defRPr sz="7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685596"/>
            <a:fld id="{6D22F896-40B5-4ADD-8801-0D06FADFA09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defTabSz="685596"/>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pic>
        <p:nvPicPr>
          <p:cNvPr id="7" name="Picture 6"/>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3122"/>
            <a:ext cx="9144000" cy="5146623"/>
          </a:xfrm>
          <a:prstGeom prst="rect">
            <a:avLst/>
          </a:prstGeom>
        </p:spPr>
      </p:pic>
    </p:spTree>
    <p:extLst>
      <p:ext uri="{BB962C8B-B14F-4D97-AF65-F5344CB8AC3E}">
        <p14:creationId xmlns:p14="http://schemas.microsoft.com/office/powerpoint/2010/main" val="3652513932"/>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Lst>
  <p:hf sldNum="0" hdr="0" ftr="0" dt="0"/>
  <p:txStyles>
    <p:titleStyle>
      <a:lvl1pPr algn="l" defTabSz="514205" rtl="0" eaLnBrk="1" latinLnBrk="0" hangingPunct="1">
        <a:lnSpc>
          <a:spcPct val="90000"/>
        </a:lnSpc>
        <a:spcBef>
          <a:spcPct val="0"/>
        </a:spcBef>
        <a:buNone/>
        <a:defRPr sz="30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28552" indent="-128552" algn="l" defTabSz="514205" rtl="0" eaLnBrk="1" latinLnBrk="0" hangingPunct="1">
        <a:lnSpc>
          <a:spcPct val="90000"/>
        </a:lnSpc>
        <a:spcBef>
          <a:spcPts val="563"/>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385655" indent="-128552" algn="l" defTabSz="514205" rtl="0" eaLnBrk="1" latinLnBrk="0" hangingPunct="1">
        <a:lnSpc>
          <a:spcPct val="90000"/>
        </a:lnSpc>
        <a:spcBef>
          <a:spcPts val="281"/>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642746" indent="-128552" algn="l" defTabSz="514205" rtl="0" eaLnBrk="1" latinLnBrk="0" hangingPunct="1">
        <a:lnSpc>
          <a:spcPct val="90000"/>
        </a:lnSpc>
        <a:spcBef>
          <a:spcPts val="281"/>
        </a:spcBef>
        <a:buFont typeface="Arial" panose="020B0604020202020204" pitchFamily="34" charset="0"/>
        <a:buChar char="•"/>
        <a:defRPr sz="1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899843" indent="-128552" algn="l" defTabSz="514205" rtl="0" eaLnBrk="1" latinLnBrk="0" hangingPunct="1">
        <a:lnSpc>
          <a:spcPct val="90000"/>
        </a:lnSpc>
        <a:spcBef>
          <a:spcPts val="281"/>
        </a:spcBef>
        <a:buFont typeface="Arial" panose="020B0604020202020204" pitchFamily="34" charset="0"/>
        <a:buChar char="•"/>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156940" indent="-128552" algn="l" defTabSz="514205" rtl="0" eaLnBrk="1" latinLnBrk="0" hangingPunct="1">
        <a:lnSpc>
          <a:spcPct val="90000"/>
        </a:lnSpc>
        <a:spcBef>
          <a:spcPts val="281"/>
        </a:spcBef>
        <a:buFont typeface="Arial" panose="020B0604020202020204" pitchFamily="34" charset="0"/>
        <a:buChar char="•"/>
        <a:defRPr sz="1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414043" indent="-128552" algn="l" defTabSz="514205"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6pPr>
      <a:lvl7pPr marL="1671134" indent="-128552" algn="l" defTabSz="514205"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7pPr>
      <a:lvl8pPr marL="1928237" indent="-128552" algn="l" defTabSz="514205"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8pPr>
      <a:lvl9pPr marL="2185340" indent="-128552" algn="l" defTabSz="514205"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514205" rtl="0" eaLnBrk="1" latinLnBrk="0" hangingPunct="1">
        <a:defRPr sz="1000" kern="1200">
          <a:solidFill>
            <a:schemeClr val="tx1"/>
          </a:solidFill>
          <a:latin typeface="+mn-lt"/>
          <a:ea typeface="+mn-ea"/>
          <a:cs typeface="+mn-cs"/>
        </a:defRPr>
      </a:lvl1pPr>
      <a:lvl2pPr marL="257102" algn="l" defTabSz="514205" rtl="0" eaLnBrk="1" latinLnBrk="0" hangingPunct="1">
        <a:defRPr sz="1000" kern="1200">
          <a:solidFill>
            <a:schemeClr val="tx1"/>
          </a:solidFill>
          <a:latin typeface="+mn-lt"/>
          <a:ea typeface="+mn-ea"/>
          <a:cs typeface="+mn-cs"/>
        </a:defRPr>
      </a:lvl2pPr>
      <a:lvl3pPr marL="514205" algn="l" defTabSz="514205" rtl="0" eaLnBrk="1" latinLnBrk="0" hangingPunct="1">
        <a:defRPr sz="1000" kern="1200">
          <a:solidFill>
            <a:schemeClr val="tx1"/>
          </a:solidFill>
          <a:latin typeface="+mn-lt"/>
          <a:ea typeface="+mn-ea"/>
          <a:cs typeface="+mn-cs"/>
        </a:defRPr>
      </a:lvl3pPr>
      <a:lvl4pPr marL="771297" algn="l" defTabSz="514205" rtl="0" eaLnBrk="1" latinLnBrk="0" hangingPunct="1">
        <a:defRPr sz="1000" kern="1200">
          <a:solidFill>
            <a:schemeClr val="tx1"/>
          </a:solidFill>
          <a:latin typeface="+mn-lt"/>
          <a:ea typeface="+mn-ea"/>
          <a:cs typeface="+mn-cs"/>
        </a:defRPr>
      </a:lvl4pPr>
      <a:lvl5pPr marL="1028394" algn="l" defTabSz="514205" rtl="0" eaLnBrk="1" latinLnBrk="0" hangingPunct="1">
        <a:defRPr sz="1000" kern="1200">
          <a:solidFill>
            <a:schemeClr val="tx1"/>
          </a:solidFill>
          <a:latin typeface="+mn-lt"/>
          <a:ea typeface="+mn-ea"/>
          <a:cs typeface="+mn-cs"/>
        </a:defRPr>
      </a:lvl5pPr>
      <a:lvl6pPr marL="1285491" algn="l" defTabSz="514205" rtl="0" eaLnBrk="1" latinLnBrk="0" hangingPunct="1">
        <a:defRPr sz="1000" kern="1200">
          <a:solidFill>
            <a:schemeClr val="tx1"/>
          </a:solidFill>
          <a:latin typeface="+mn-lt"/>
          <a:ea typeface="+mn-ea"/>
          <a:cs typeface="+mn-cs"/>
        </a:defRPr>
      </a:lvl6pPr>
      <a:lvl7pPr marL="1542584" algn="l" defTabSz="514205" rtl="0" eaLnBrk="1" latinLnBrk="0" hangingPunct="1">
        <a:defRPr sz="1000" kern="1200">
          <a:solidFill>
            <a:schemeClr val="tx1"/>
          </a:solidFill>
          <a:latin typeface="+mn-lt"/>
          <a:ea typeface="+mn-ea"/>
          <a:cs typeface="+mn-cs"/>
        </a:defRPr>
      </a:lvl7pPr>
      <a:lvl8pPr marL="1799685" algn="l" defTabSz="514205" rtl="0" eaLnBrk="1" latinLnBrk="0" hangingPunct="1">
        <a:defRPr sz="1000" kern="1200">
          <a:solidFill>
            <a:schemeClr val="tx1"/>
          </a:solidFill>
          <a:latin typeface="+mn-lt"/>
          <a:ea typeface="+mn-ea"/>
          <a:cs typeface="+mn-cs"/>
        </a:defRPr>
      </a:lvl8pPr>
      <a:lvl9pPr marL="2056787" algn="l" defTabSz="514205" rtl="0" eaLnBrk="1" latinLnBrk="0" hangingPunct="1">
        <a:defRPr sz="10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49315" tIns="25715" rIns="49315" bIns="25715"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49315" tIns="25715" rIns="49315" bIns="2571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49315" tIns="25715" rIns="49315" bIns="25715" rtlCol="0" anchor="ctr"/>
          <a:lstStyle>
            <a:lvl1pPr algn="l">
              <a:defRPr sz="900">
                <a:solidFill>
                  <a:schemeClr val="tx1">
                    <a:tint val="75000"/>
                  </a:schemeClr>
                </a:solidFill>
              </a:defRPr>
            </a:lvl1pPr>
          </a:lstStyle>
          <a:p>
            <a:pPr defTabSz="654367"/>
            <a:fld id="{CDE90E05-8221-4670-AF26-6BBB5734285E}" type="datetimeFigureOut">
              <a:rPr lang="en-US" smtClean="0">
                <a:solidFill>
                  <a:srgbClr val="FFFFFF">
                    <a:tint val="75000"/>
                  </a:srgbClr>
                </a:solidFill>
              </a:rPr>
              <a:pPr defTabSz="654367"/>
              <a:t>5/16/2018</a:t>
            </a:fld>
            <a:endParaRPr lang="en-US">
              <a:solidFill>
                <a:srgbClr val="FFFFFF">
                  <a:tint val="75000"/>
                </a:srgb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49315" tIns="25715" rIns="49315" bIns="25715" rtlCol="0" anchor="ctr"/>
          <a:lstStyle>
            <a:lvl1pPr algn="ctr">
              <a:defRPr sz="900">
                <a:solidFill>
                  <a:schemeClr val="tx1">
                    <a:tint val="75000"/>
                  </a:schemeClr>
                </a:solidFill>
              </a:defRPr>
            </a:lvl1pPr>
          </a:lstStyle>
          <a:p>
            <a:pPr defTabSz="654367"/>
            <a:endParaRPr lang="en-US">
              <a:solidFill>
                <a:srgbClr val="FFFFFF">
                  <a:tint val="75000"/>
                </a:srgb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49315" tIns="25715" rIns="49315" bIns="25715" rtlCol="0" anchor="ctr"/>
          <a:lstStyle>
            <a:lvl1pPr algn="r">
              <a:defRPr sz="900">
                <a:solidFill>
                  <a:schemeClr val="tx1">
                    <a:tint val="75000"/>
                  </a:schemeClr>
                </a:solidFill>
              </a:defRPr>
            </a:lvl1pPr>
          </a:lstStyle>
          <a:p>
            <a:pPr defTabSz="654367"/>
            <a:fld id="{22ECDDF0-F688-4C7E-94C5-A0EFC4BE057C}" type="slidenum">
              <a:rPr lang="en-US" smtClean="0">
                <a:solidFill>
                  <a:srgbClr val="FFFFFF">
                    <a:tint val="75000"/>
                  </a:srgbClr>
                </a:solidFill>
              </a:rPr>
              <a:pPr defTabSz="654367"/>
              <a:t>‹#›</a:t>
            </a:fld>
            <a:endParaRPr lang="en-US">
              <a:solidFill>
                <a:srgbClr val="FFFFFF">
                  <a:tint val="75000"/>
                </a:srgbClr>
              </a:solidFill>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75" y="1"/>
            <a:ext cx="9141226" cy="5145062"/>
          </a:xfrm>
          <a:prstGeom prst="rect">
            <a:avLst/>
          </a:prstGeom>
        </p:spPr>
      </p:pic>
    </p:spTree>
    <p:extLst>
      <p:ext uri="{BB962C8B-B14F-4D97-AF65-F5344CB8AC3E}">
        <p14:creationId xmlns:p14="http://schemas.microsoft.com/office/powerpoint/2010/main" val="2047238283"/>
      </p:ext>
    </p:extLst>
  </p:cSld>
  <p:clrMap bg1="lt1" tx1="dk1" bg2="lt2" tx2="dk2" accent1="accent1" accent2="accent2" accent3="accent3" accent4="accent4" accent5="accent5" accent6="accent6" hlink="hlink" folHlink="folHlink"/>
  <p:sldLayoutIdLst>
    <p:sldLayoutId id="2147483859" r:id="rId1"/>
  </p:sldLayoutIdLst>
  <p:txStyles>
    <p:titleStyle>
      <a:lvl1pPr algn="l" defTabSz="65436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63902" indent="-163902" algn="l" defTabSz="65436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491705" indent="-163902" algn="l" defTabSz="65436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17622" indent="-163902" algn="l" defTabSz="65436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44769" indent="-163902" algn="l" defTabSz="65436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472105" indent="-163902" algn="l" defTabSz="65436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799489" indent="-163902" algn="l" defTabSz="65436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126375" indent="-163902" algn="l" defTabSz="65436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453467" indent="-163902" algn="l" defTabSz="65436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780684" indent="-163902" algn="l" defTabSz="65436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54367" rtl="0" eaLnBrk="1" latinLnBrk="0" hangingPunct="1">
        <a:defRPr sz="1400" kern="1200">
          <a:solidFill>
            <a:schemeClr val="tx1"/>
          </a:solidFill>
          <a:latin typeface="+mn-lt"/>
          <a:ea typeface="+mn-ea"/>
          <a:cs typeface="+mn-cs"/>
        </a:defRPr>
      </a:lvl1pPr>
      <a:lvl2pPr marL="326928" algn="l" defTabSz="654367" rtl="0" eaLnBrk="1" latinLnBrk="0" hangingPunct="1">
        <a:defRPr sz="1400" kern="1200">
          <a:solidFill>
            <a:schemeClr val="tx1"/>
          </a:solidFill>
          <a:latin typeface="+mn-lt"/>
          <a:ea typeface="+mn-ea"/>
          <a:cs typeface="+mn-cs"/>
        </a:defRPr>
      </a:lvl2pPr>
      <a:lvl3pPr marL="654367" algn="l" defTabSz="654367" rtl="0" eaLnBrk="1" latinLnBrk="0" hangingPunct="1">
        <a:defRPr sz="1400" kern="1200">
          <a:solidFill>
            <a:schemeClr val="tx1"/>
          </a:solidFill>
          <a:latin typeface="+mn-lt"/>
          <a:ea typeface="+mn-ea"/>
          <a:cs typeface="+mn-cs"/>
        </a:defRPr>
      </a:lvl3pPr>
      <a:lvl4pPr marL="981806" algn="l" defTabSz="654367" rtl="0" eaLnBrk="1" latinLnBrk="0" hangingPunct="1">
        <a:defRPr sz="1400" kern="1200">
          <a:solidFill>
            <a:schemeClr val="tx1"/>
          </a:solidFill>
          <a:latin typeface="+mn-lt"/>
          <a:ea typeface="+mn-ea"/>
          <a:cs typeface="+mn-cs"/>
        </a:defRPr>
      </a:lvl4pPr>
      <a:lvl5pPr marL="1308839" algn="l" defTabSz="654367" rtl="0" eaLnBrk="1" latinLnBrk="0" hangingPunct="1">
        <a:defRPr sz="1400" kern="1200">
          <a:solidFill>
            <a:schemeClr val="tx1"/>
          </a:solidFill>
          <a:latin typeface="+mn-lt"/>
          <a:ea typeface="+mn-ea"/>
          <a:cs typeface="+mn-cs"/>
        </a:defRPr>
      </a:lvl5pPr>
      <a:lvl6pPr marL="1635715" algn="l" defTabSz="654367" rtl="0" eaLnBrk="1" latinLnBrk="0" hangingPunct="1">
        <a:defRPr sz="1400" kern="1200">
          <a:solidFill>
            <a:schemeClr val="tx1"/>
          </a:solidFill>
          <a:latin typeface="+mn-lt"/>
          <a:ea typeface="+mn-ea"/>
          <a:cs typeface="+mn-cs"/>
        </a:defRPr>
      </a:lvl6pPr>
      <a:lvl7pPr marL="1962671" algn="l" defTabSz="654367" rtl="0" eaLnBrk="1" latinLnBrk="0" hangingPunct="1">
        <a:defRPr sz="1400" kern="1200">
          <a:solidFill>
            <a:schemeClr val="tx1"/>
          </a:solidFill>
          <a:latin typeface="+mn-lt"/>
          <a:ea typeface="+mn-ea"/>
          <a:cs typeface="+mn-cs"/>
        </a:defRPr>
      </a:lvl7pPr>
      <a:lvl8pPr marL="2289941" algn="l" defTabSz="654367" rtl="0" eaLnBrk="1" latinLnBrk="0" hangingPunct="1">
        <a:defRPr sz="1400" kern="1200">
          <a:solidFill>
            <a:schemeClr val="tx1"/>
          </a:solidFill>
          <a:latin typeface="+mn-lt"/>
          <a:ea typeface="+mn-ea"/>
          <a:cs typeface="+mn-cs"/>
        </a:defRPr>
      </a:lvl8pPr>
      <a:lvl9pPr marL="2616971" algn="l" defTabSz="654367" rtl="0" eaLnBrk="1" latinLnBrk="0" hangingPunct="1">
        <a:defRPr sz="1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68561" tIns="34289" rIns="68561" bIns="3428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68561" tIns="34289" rIns="68561"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68561" tIns="34289" rIns="68561" bIns="34289" rtlCol="0" anchor="ctr"/>
          <a:lstStyle>
            <a:lvl1pPr algn="l">
              <a:defRPr sz="900">
                <a:solidFill>
                  <a:schemeClr val="tx1">
                    <a:tint val="75000"/>
                  </a:schemeClr>
                </a:solidFill>
              </a:defRPr>
            </a:lvl1pPr>
          </a:lstStyle>
          <a:p>
            <a:pPr defTabSz="342785"/>
            <a:fld id="{08166C97-7288-2343-82B1-34ED0E7E0891}" type="datetimeFigureOut">
              <a:rPr lang="en-US" smtClean="0">
                <a:solidFill>
                  <a:srgbClr val="DDDEDD">
                    <a:tint val="75000"/>
                  </a:srgbClr>
                </a:solidFill>
              </a:rPr>
              <a:pPr defTabSz="342785"/>
              <a:t>5/16/2018</a:t>
            </a:fld>
            <a:endParaRPr lang="en-US">
              <a:solidFill>
                <a:srgbClr val="DDDEDD">
                  <a:tint val="75000"/>
                </a:srgb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561" tIns="34289" rIns="68561" bIns="34289" rtlCol="0" anchor="ctr"/>
          <a:lstStyle>
            <a:lvl1pPr algn="ctr">
              <a:defRPr sz="900">
                <a:solidFill>
                  <a:schemeClr val="tx1">
                    <a:tint val="75000"/>
                  </a:schemeClr>
                </a:solidFill>
              </a:defRPr>
            </a:lvl1pPr>
          </a:lstStyle>
          <a:p>
            <a:pPr defTabSz="342785"/>
            <a:endParaRPr lang="en-US">
              <a:solidFill>
                <a:srgbClr val="DDDEDD">
                  <a:tint val="75000"/>
                </a:srgb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561" tIns="34289" rIns="68561" bIns="34289" rtlCol="0" anchor="ctr"/>
          <a:lstStyle>
            <a:lvl1pPr algn="r">
              <a:defRPr sz="900">
                <a:solidFill>
                  <a:schemeClr val="tx1">
                    <a:tint val="75000"/>
                  </a:schemeClr>
                </a:solidFill>
              </a:defRPr>
            </a:lvl1pPr>
          </a:lstStyle>
          <a:p>
            <a:pPr defTabSz="342785"/>
            <a:fld id="{D837332C-2CA8-034B-9E4A-FF02D791F70D}" type="slidenum">
              <a:rPr lang="en-US" smtClean="0">
                <a:solidFill>
                  <a:srgbClr val="DDDEDD">
                    <a:tint val="75000"/>
                  </a:srgbClr>
                </a:solidFill>
              </a:rPr>
              <a:pPr defTabSz="342785"/>
              <a:t>‹#›</a:t>
            </a:fld>
            <a:endParaRPr lang="en-US">
              <a:solidFill>
                <a:srgbClr val="DDDEDD">
                  <a:tint val="75000"/>
                </a:srgbClr>
              </a:solidFill>
            </a:endParaRPr>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75" y="1"/>
            <a:ext cx="9141226" cy="5145062"/>
          </a:xfrm>
          <a:prstGeom prst="rect">
            <a:avLst/>
          </a:prstGeom>
        </p:spPr>
      </p:pic>
    </p:spTree>
    <p:extLst>
      <p:ext uri="{BB962C8B-B14F-4D97-AF65-F5344CB8AC3E}">
        <p14:creationId xmlns:p14="http://schemas.microsoft.com/office/powerpoint/2010/main" val="3325581119"/>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defTabSz="342785" rtl="0" eaLnBrk="1" latinLnBrk="0" hangingPunct="1">
        <a:spcBef>
          <a:spcPct val="0"/>
        </a:spcBef>
        <a:buNone/>
        <a:defRPr sz="3300" kern="1200">
          <a:solidFill>
            <a:schemeClr val="tx1"/>
          </a:solidFill>
          <a:latin typeface="+mj-lt"/>
          <a:ea typeface="+mj-ea"/>
          <a:cs typeface="+mj-cs"/>
        </a:defRPr>
      </a:lvl1pPr>
    </p:titleStyle>
    <p:bodyStyle>
      <a:lvl1pPr marL="257096" indent="-257096" algn="l" defTabSz="342785" rtl="0" eaLnBrk="1" latinLnBrk="0" hangingPunct="1">
        <a:spcBef>
          <a:spcPct val="20000"/>
        </a:spcBef>
        <a:buFont typeface="Arial"/>
        <a:buChar char="•"/>
        <a:defRPr sz="2400" kern="1200">
          <a:solidFill>
            <a:schemeClr val="tx1"/>
          </a:solidFill>
          <a:latin typeface="+mn-lt"/>
          <a:ea typeface="+mn-ea"/>
          <a:cs typeface="+mn-cs"/>
        </a:defRPr>
      </a:lvl1pPr>
      <a:lvl2pPr marL="557031" indent="-214248" algn="l" defTabSz="342785" rtl="0" eaLnBrk="1" latinLnBrk="0" hangingPunct="1">
        <a:spcBef>
          <a:spcPct val="20000"/>
        </a:spcBef>
        <a:buFont typeface="Arial"/>
        <a:buChar char="–"/>
        <a:defRPr sz="2100" kern="1200">
          <a:solidFill>
            <a:schemeClr val="tx1"/>
          </a:solidFill>
          <a:latin typeface="+mn-lt"/>
          <a:ea typeface="+mn-ea"/>
          <a:cs typeface="+mn-cs"/>
        </a:defRPr>
      </a:lvl2pPr>
      <a:lvl3pPr marL="856976" indent="-171398" algn="l" defTabSz="342785" rtl="0" eaLnBrk="1" latinLnBrk="0" hangingPunct="1">
        <a:spcBef>
          <a:spcPct val="20000"/>
        </a:spcBef>
        <a:buFont typeface="Arial"/>
        <a:buChar char="•"/>
        <a:defRPr sz="1800" kern="1200">
          <a:solidFill>
            <a:schemeClr val="tx1"/>
          </a:solidFill>
          <a:latin typeface="+mn-lt"/>
          <a:ea typeface="+mn-ea"/>
          <a:cs typeface="+mn-cs"/>
        </a:defRPr>
      </a:lvl3pPr>
      <a:lvl4pPr marL="1199760" indent="-171398" algn="l" defTabSz="342785" rtl="0" eaLnBrk="1" latinLnBrk="0" hangingPunct="1">
        <a:spcBef>
          <a:spcPct val="20000"/>
        </a:spcBef>
        <a:buFont typeface="Arial"/>
        <a:buChar char="–"/>
        <a:defRPr sz="1500" kern="1200">
          <a:solidFill>
            <a:schemeClr val="tx1"/>
          </a:solidFill>
          <a:latin typeface="+mn-lt"/>
          <a:ea typeface="+mn-ea"/>
          <a:cs typeface="+mn-cs"/>
        </a:defRPr>
      </a:lvl4pPr>
      <a:lvl5pPr marL="1542545" indent="-171398" algn="l" defTabSz="342785" rtl="0" eaLnBrk="1" latinLnBrk="0" hangingPunct="1">
        <a:spcBef>
          <a:spcPct val="20000"/>
        </a:spcBef>
        <a:buFont typeface="Arial"/>
        <a:buChar char="»"/>
        <a:defRPr sz="1500" kern="1200">
          <a:solidFill>
            <a:schemeClr val="tx1"/>
          </a:solidFill>
          <a:latin typeface="+mn-lt"/>
          <a:ea typeface="+mn-ea"/>
          <a:cs typeface="+mn-cs"/>
        </a:defRPr>
      </a:lvl5pPr>
      <a:lvl6pPr marL="1885339" indent="-171398" algn="l" defTabSz="342785" rtl="0" eaLnBrk="1" latinLnBrk="0" hangingPunct="1">
        <a:spcBef>
          <a:spcPct val="20000"/>
        </a:spcBef>
        <a:buFont typeface="Arial"/>
        <a:buChar char="•"/>
        <a:defRPr sz="1500" kern="1200">
          <a:solidFill>
            <a:schemeClr val="tx1"/>
          </a:solidFill>
          <a:latin typeface="+mn-lt"/>
          <a:ea typeface="+mn-ea"/>
          <a:cs typeface="+mn-cs"/>
        </a:defRPr>
      </a:lvl6pPr>
      <a:lvl7pPr marL="2228129" indent="-171398" algn="l" defTabSz="342785" rtl="0" eaLnBrk="1" latinLnBrk="0" hangingPunct="1">
        <a:spcBef>
          <a:spcPct val="20000"/>
        </a:spcBef>
        <a:buFont typeface="Arial"/>
        <a:buChar char="•"/>
        <a:defRPr sz="1500" kern="1200">
          <a:solidFill>
            <a:schemeClr val="tx1"/>
          </a:solidFill>
          <a:latin typeface="+mn-lt"/>
          <a:ea typeface="+mn-ea"/>
          <a:cs typeface="+mn-cs"/>
        </a:defRPr>
      </a:lvl7pPr>
      <a:lvl8pPr marL="2570918" indent="-171398" algn="l" defTabSz="342785" rtl="0" eaLnBrk="1" latinLnBrk="0" hangingPunct="1">
        <a:spcBef>
          <a:spcPct val="20000"/>
        </a:spcBef>
        <a:buFont typeface="Arial"/>
        <a:buChar char="•"/>
        <a:defRPr sz="1500" kern="1200">
          <a:solidFill>
            <a:schemeClr val="tx1"/>
          </a:solidFill>
          <a:latin typeface="+mn-lt"/>
          <a:ea typeface="+mn-ea"/>
          <a:cs typeface="+mn-cs"/>
        </a:defRPr>
      </a:lvl8pPr>
      <a:lvl9pPr marL="2913713" indent="-171398" algn="l" defTabSz="342785"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785" rtl="0" eaLnBrk="1" latinLnBrk="0" hangingPunct="1">
        <a:defRPr sz="1400" kern="1200">
          <a:solidFill>
            <a:schemeClr val="tx1"/>
          </a:solidFill>
          <a:latin typeface="+mn-lt"/>
          <a:ea typeface="+mn-ea"/>
          <a:cs typeface="+mn-cs"/>
        </a:defRPr>
      </a:lvl1pPr>
      <a:lvl2pPr marL="342785" algn="l" defTabSz="342785" rtl="0" eaLnBrk="1" latinLnBrk="0" hangingPunct="1">
        <a:defRPr sz="1400" kern="1200">
          <a:solidFill>
            <a:schemeClr val="tx1"/>
          </a:solidFill>
          <a:latin typeface="+mn-lt"/>
          <a:ea typeface="+mn-ea"/>
          <a:cs typeface="+mn-cs"/>
        </a:defRPr>
      </a:lvl2pPr>
      <a:lvl3pPr marL="685579" algn="l" defTabSz="342785" rtl="0" eaLnBrk="1" latinLnBrk="0" hangingPunct="1">
        <a:defRPr sz="1400" kern="1200">
          <a:solidFill>
            <a:schemeClr val="tx1"/>
          </a:solidFill>
          <a:latin typeface="+mn-lt"/>
          <a:ea typeface="+mn-ea"/>
          <a:cs typeface="+mn-cs"/>
        </a:defRPr>
      </a:lvl3pPr>
      <a:lvl4pPr marL="1028369" algn="l" defTabSz="342785" rtl="0" eaLnBrk="1" latinLnBrk="0" hangingPunct="1">
        <a:defRPr sz="1400" kern="1200">
          <a:solidFill>
            <a:schemeClr val="tx1"/>
          </a:solidFill>
          <a:latin typeface="+mn-lt"/>
          <a:ea typeface="+mn-ea"/>
          <a:cs typeface="+mn-cs"/>
        </a:defRPr>
      </a:lvl4pPr>
      <a:lvl5pPr marL="1371158" algn="l" defTabSz="342785" rtl="0" eaLnBrk="1" latinLnBrk="0" hangingPunct="1">
        <a:defRPr sz="1400" kern="1200">
          <a:solidFill>
            <a:schemeClr val="tx1"/>
          </a:solidFill>
          <a:latin typeface="+mn-lt"/>
          <a:ea typeface="+mn-ea"/>
          <a:cs typeface="+mn-cs"/>
        </a:defRPr>
      </a:lvl5pPr>
      <a:lvl6pPr marL="1713953" algn="l" defTabSz="342785" rtl="0" eaLnBrk="1" latinLnBrk="0" hangingPunct="1">
        <a:defRPr sz="1400" kern="1200">
          <a:solidFill>
            <a:schemeClr val="tx1"/>
          </a:solidFill>
          <a:latin typeface="+mn-lt"/>
          <a:ea typeface="+mn-ea"/>
          <a:cs typeface="+mn-cs"/>
        </a:defRPr>
      </a:lvl6pPr>
      <a:lvl7pPr marL="2056736" algn="l" defTabSz="342785" rtl="0" eaLnBrk="1" latinLnBrk="0" hangingPunct="1">
        <a:defRPr sz="1400" kern="1200">
          <a:solidFill>
            <a:schemeClr val="tx1"/>
          </a:solidFill>
          <a:latin typeface="+mn-lt"/>
          <a:ea typeface="+mn-ea"/>
          <a:cs typeface="+mn-cs"/>
        </a:defRPr>
      </a:lvl7pPr>
      <a:lvl8pPr marL="2399520" algn="l" defTabSz="342785" rtl="0" eaLnBrk="1" latinLnBrk="0" hangingPunct="1">
        <a:defRPr sz="1400" kern="1200">
          <a:solidFill>
            <a:schemeClr val="tx1"/>
          </a:solidFill>
          <a:latin typeface="+mn-lt"/>
          <a:ea typeface="+mn-ea"/>
          <a:cs typeface="+mn-cs"/>
        </a:defRPr>
      </a:lvl8pPr>
      <a:lvl9pPr marL="2742305" algn="l" defTabSz="342785" rtl="0" eaLnBrk="1" latinLnBrk="0" hangingPunct="1">
        <a:defRPr sz="1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775" y="1"/>
            <a:ext cx="9141226" cy="5145062"/>
          </a:xfrm>
          <a:prstGeom prst="rect">
            <a:avLst/>
          </a:prstGeom>
        </p:spPr>
      </p:pic>
    </p:spTree>
    <p:extLst>
      <p:ext uri="{BB962C8B-B14F-4D97-AF65-F5344CB8AC3E}">
        <p14:creationId xmlns:p14="http://schemas.microsoft.com/office/powerpoint/2010/main" val="1292157563"/>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Lst>
  <p:txStyles>
    <p:titleStyle>
      <a:lvl1pPr algn="ctr" defTabSz="685562" rtl="0" eaLnBrk="1" latinLnBrk="1" hangingPunct="1">
        <a:spcBef>
          <a:spcPct val="0"/>
        </a:spcBef>
        <a:buNone/>
        <a:defRPr sz="2700" b="1" kern="1200">
          <a:solidFill>
            <a:schemeClr val="tx1"/>
          </a:solidFill>
          <a:latin typeface="Arial" pitchFamily="34" charset="0"/>
          <a:ea typeface="+mj-ea"/>
          <a:cs typeface="Arial" pitchFamily="34" charset="0"/>
        </a:defRPr>
      </a:lvl1pPr>
    </p:titleStyle>
    <p:bodyStyle>
      <a:lvl1pPr marL="257090" indent="-257090" algn="l" defTabSz="685562" rtl="0" eaLnBrk="1" latinLnBrk="1" hangingPunct="1">
        <a:spcBef>
          <a:spcPct val="20000"/>
        </a:spcBef>
        <a:buFont typeface="Arial" pitchFamily="34" charset="0"/>
        <a:buChar char="•"/>
        <a:defRPr sz="2400" kern="1200">
          <a:solidFill>
            <a:schemeClr val="tx1"/>
          </a:solidFill>
          <a:latin typeface="+mn-lt"/>
          <a:ea typeface="+mn-ea"/>
          <a:cs typeface="+mn-cs"/>
        </a:defRPr>
      </a:lvl1pPr>
      <a:lvl2pPr marL="557017" indent="-214243" algn="l" defTabSz="685562" rtl="0" eaLnBrk="1" latinLnBrk="1" hangingPunct="1">
        <a:spcBef>
          <a:spcPct val="20000"/>
        </a:spcBef>
        <a:buFont typeface="Arial" pitchFamily="34" charset="0"/>
        <a:buChar char="–"/>
        <a:defRPr sz="2100" kern="1200">
          <a:solidFill>
            <a:schemeClr val="tx1"/>
          </a:solidFill>
          <a:latin typeface="+mn-lt"/>
          <a:ea typeface="+mn-ea"/>
          <a:cs typeface="+mn-cs"/>
        </a:defRPr>
      </a:lvl2pPr>
      <a:lvl3pPr marL="856955" indent="-171394" algn="l" defTabSz="685562" rtl="0" eaLnBrk="1" latinLnBrk="1" hangingPunct="1">
        <a:spcBef>
          <a:spcPct val="20000"/>
        </a:spcBef>
        <a:buFont typeface="Arial" pitchFamily="34" charset="0"/>
        <a:buChar char="•"/>
        <a:defRPr sz="1800" kern="1200">
          <a:solidFill>
            <a:schemeClr val="tx1"/>
          </a:solidFill>
          <a:latin typeface="+mn-lt"/>
          <a:ea typeface="+mn-ea"/>
          <a:cs typeface="+mn-cs"/>
        </a:defRPr>
      </a:lvl3pPr>
      <a:lvl4pPr marL="1199730" indent="-171394" algn="l" defTabSz="685562" rtl="0" eaLnBrk="1" latinLnBrk="1" hangingPunct="1">
        <a:spcBef>
          <a:spcPct val="20000"/>
        </a:spcBef>
        <a:buFont typeface="Arial" pitchFamily="34" charset="0"/>
        <a:buChar char="–"/>
        <a:defRPr sz="1500" kern="1200">
          <a:solidFill>
            <a:schemeClr val="tx1"/>
          </a:solidFill>
          <a:latin typeface="+mn-lt"/>
          <a:ea typeface="+mn-ea"/>
          <a:cs typeface="+mn-cs"/>
        </a:defRPr>
      </a:lvl4pPr>
      <a:lvl5pPr marL="1542506" indent="-171394" algn="l" defTabSz="685562" rtl="0" eaLnBrk="1" latinLnBrk="1" hangingPunct="1">
        <a:spcBef>
          <a:spcPct val="20000"/>
        </a:spcBef>
        <a:buFont typeface="Arial" pitchFamily="34" charset="0"/>
        <a:buChar char="»"/>
        <a:defRPr sz="1500" kern="1200">
          <a:solidFill>
            <a:schemeClr val="tx1"/>
          </a:solidFill>
          <a:latin typeface="+mn-lt"/>
          <a:ea typeface="+mn-ea"/>
          <a:cs typeface="+mn-cs"/>
        </a:defRPr>
      </a:lvl5pPr>
      <a:lvl6pPr marL="1885292" indent="-171394" algn="l" defTabSz="685562" rtl="0" eaLnBrk="1" latinLnBrk="1" hangingPunct="1">
        <a:spcBef>
          <a:spcPct val="20000"/>
        </a:spcBef>
        <a:buFont typeface="Arial" pitchFamily="34" charset="0"/>
        <a:buChar char="•"/>
        <a:defRPr sz="1500" kern="1200">
          <a:solidFill>
            <a:schemeClr val="tx1"/>
          </a:solidFill>
          <a:latin typeface="+mn-lt"/>
          <a:ea typeface="+mn-ea"/>
          <a:cs typeface="+mn-cs"/>
        </a:defRPr>
      </a:lvl6pPr>
      <a:lvl7pPr marL="2228073" indent="-171394" algn="l" defTabSz="685562" rtl="0" eaLnBrk="1" latinLnBrk="1" hangingPunct="1">
        <a:spcBef>
          <a:spcPct val="20000"/>
        </a:spcBef>
        <a:buFont typeface="Arial" pitchFamily="34" charset="0"/>
        <a:buChar char="•"/>
        <a:defRPr sz="1500" kern="1200">
          <a:solidFill>
            <a:schemeClr val="tx1"/>
          </a:solidFill>
          <a:latin typeface="+mn-lt"/>
          <a:ea typeface="+mn-ea"/>
          <a:cs typeface="+mn-cs"/>
        </a:defRPr>
      </a:lvl7pPr>
      <a:lvl8pPr marL="2570854" indent="-171394" algn="l" defTabSz="685562" rtl="0" eaLnBrk="1" latinLnBrk="1" hangingPunct="1">
        <a:spcBef>
          <a:spcPct val="20000"/>
        </a:spcBef>
        <a:buFont typeface="Arial" pitchFamily="34" charset="0"/>
        <a:buChar char="•"/>
        <a:defRPr sz="1500" kern="1200">
          <a:solidFill>
            <a:schemeClr val="tx1"/>
          </a:solidFill>
          <a:latin typeface="+mn-lt"/>
          <a:ea typeface="+mn-ea"/>
          <a:cs typeface="+mn-cs"/>
        </a:defRPr>
      </a:lvl8pPr>
      <a:lvl9pPr marL="2913641" indent="-171394" algn="l" defTabSz="685562" rtl="0" eaLnBrk="1" latinLnBrk="1"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ko-KR"/>
      </a:defPPr>
      <a:lvl1pPr marL="0" algn="l" defTabSz="685562" rtl="0" eaLnBrk="1" latinLnBrk="1" hangingPunct="1">
        <a:defRPr sz="1400" kern="1200">
          <a:solidFill>
            <a:schemeClr val="tx1"/>
          </a:solidFill>
          <a:latin typeface="+mn-lt"/>
          <a:ea typeface="+mn-ea"/>
          <a:cs typeface="+mn-cs"/>
        </a:defRPr>
      </a:lvl1pPr>
      <a:lvl2pPr marL="342776" algn="l" defTabSz="685562" rtl="0" eaLnBrk="1" latinLnBrk="1" hangingPunct="1">
        <a:defRPr sz="1400" kern="1200">
          <a:solidFill>
            <a:schemeClr val="tx1"/>
          </a:solidFill>
          <a:latin typeface="+mn-lt"/>
          <a:ea typeface="+mn-ea"/>
          <a:cs typeface="+mn-cs"/>
        </a:defRPr>
      </a:lvl2pPr>
      <a:lvl3pPr marL="685562" algn="l" defTabSz="685562" rtl="0" eaLnBrk="1" latinLnBrk="1" hangingPunct="1">
        <a:defRPr sz="1400" kern="1200">
          <a:solidFill>
            <a:schemeClr val="tx1"/>
          </a:solidFill>
          <a:latin typeface="+mn-lt"/>
          <a:ea typeface="+mn-ea"/>
          <a:cs typeface="+mn-cs"/>
        </a:defRPr>
      </a:lvl3pPr>
      <a:lvl4pPr marL="1028343" algn="l" defTabSz="685562" rtl="0" eaLnBrk="1" latinLnBrk="1" hangingPunct="1">
        <a:defRPr sz="1400" kern="1200">
          <a:solidFill>
            <a:schemeClr val="tx1"/>
          </a:solidFill>
          <a:latin typeface="+mn-lt"/>
          <a:ea typeface="+mn-ea"/>
          <a:cs typeface="+mn-cs"/>
        </a:defRPr>
      </a:lvl4pPr>
      <a:lvl5pPr marL="1371124" algn="l" defTabSz="685562" rtl="0" eaLnBrk="1" latinLnBrk="1" hangingPunct="1">
        <a:defRPr sz="1400" kern="1200">
          <a:solidFill>
            <a:schemeClr val="tx1"/>
          </a:solidFill>
          <a:latin typeface="+mn-lt"/>
          <a:ea typeface="+mn-ea"/>
          <a:cs typeface="+mn-cs"/>
        </a:defRPr>
      </a:lvl5pPr>
      <a:lvl6pPr marL="1713911" algn="l" defTabSz="685562" rtl="0" eaLnBrk="1" latinLnBrk="1" hangingPunct="1">
        <a:defRPr sz="1400" kern="1200">
          <a:solidFill>
            <a:schemeClr val="tx1"/>
          </a:solidFill>
          <a:latin typeface="+mn-lt"/>
          <a:ea typeface="+mn-ea"/>
          <a:cs typeface="+mn-cs"/>
        </a:defRPr>
      </a:lvl6pPr>
      <a:lvl7pPr marL="2056685" algn="l" defTabSz="685562" rtl="0" eaLnBrk="1" latinLnBrk="1" hangingPunct="1">
        <a:defRPr sz="1400" kern="1200">
          <a:solidFill>
            <a:schemeClr val="tx1"/>
          </a:solidFill>
          <a:latin typeface="+mn-lt"/>
          <a:ea typeface="+mn-ea"/>
          <a:cs typeface="+mn-cs"/>
        </a:defRPr>
      </a:lvl7pPr>
      <a:lvl8pPr marL="2399460" algn="l" defTabSz="685562" rtl="0" eaLnBrk="1" latinLnBrk="1" hangingPunct="1">
        <a:defRPr sz="1400" kern="1200">
          <a:solidFill>
            <a:schemeClr val="tx1"/>
          </a:solidFill>
          <a:latin typeface="+mn-lt"/>
          <a:ea typeface="+mn-ea"/>
          <a:cs typeface="+mn-cs"/>
        </a:defRPr>
      </a:lvl8pPr>
      <a:lvl9pPr marL="2742236" algn="l" defTabSz="685562" rtl="0" eaLnBrk="1" latinLnBrk="1" hangingPunct="1">
        <a:defRPr sz="14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68558" tIns="34289" rIns="68558" bIns="34289" rtlCol="0" anchor="ctr">
            <a:normAutofit/>
          </a:bodyPr>
          <a:lstStyle/>
          <a:p>
            <a:r>
              <a:rPr lang="en-US"/>
              <a:t>Click to edit Master title style</a:t>
            </a:r>
          </a:p>
        </p:txBody>
      </p:sp>
      <p:sp>
        <p:nvSpPr>
          <p:cNvPr id="3" name="Text Placeholder 2"/>
          <p:cNvSpPr>
            <a:spLocks noGrp="1"/>
          </p:cNvSpPr>
          <p:nvPr>
            <p:ph type="body" idx="1"/>
          </p:nvPr>
        </p:nvSpPr>
        <p:spPr>
          <a:xfrm>
            <a:off x="457200" y="1200167"/>
            <a:ext cx="8229600" cy="3394075"/>
          </a:xfrm>
          <a:prstGeom prst="rect">
            <a:avLst/>
          </a:prstGeom>
        </p:spPr>
        <p:txBody>
          <a:bodyPr vert="horz" lIns="68558" tIns="34289" rIns="68558"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80"/>
            <a:ext cx="2133600" cy="274637"/>
          </a:xfrm>
          <a:prstGeom prst="rect">
            <a:avLst/>
          </a:prstGeom>
        </p:spPr>
        <p:txBody>
          <a:bodyPr vert="horz" lIns="68558" tIns="34289" rIns="68558" bIns="34289" rtlCol="0" anchor="ctr"/>
          <a:lstStyle>
            <a:lvl1pPr algn="l">
              <a:defRPr sz="900">
                <a:solidFill>
                  <a:schemeClr val="tx1">
                    <a:tint val="75000"/>
                  </a:schemeClr>
                </a:solidFill>
              </a:defRPr>
            </a:lvl1pPr>
          </a:lstStyle>
          <a:p>
            <a:pPr defTabSz="685545"/>
            <a:fld id="{63937D59-5EDB-4C39-B697-625748F703B6}" type="datetimeFigureOut">
              <a:rPr lang="en-US" smtClean="0">
                <a:solidFill>
                  <a:prstClr val="black">
                    <a:tint val="75000"/>
                  </a:prstClr>
                </a:solidFill>
              </a:rPr>
              <a:pPr defTabSz="685545"/>
              <a:t>5/16/2018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80"/>
            <a:ext cx="2895600" cy="274637"/>
          </a:xfrm>
          <a:prstGeom prst="rect">
            <a:avLst/>
          </a:prstGeom>
        </p:spPr>
        <p:txBody>
          <a:bodyPr vert="horz" lIns="68558" tIns="34289" rIns="68558" bIns="34289" rtlCol="0" anchor="ctr"/>
          <a:lstStyle>
            <a:lvl1pPr algn="ctr">
              <a:defRPr sz="900">
                <a:solidFill>
                  <a:schemeClr val="tx1">
                    <a:tint val="75000"/>
                  </a:schemeClr>
                </a:solidFill>
              </a:defRPr>
            </a:lvl1pPr>
          </a:lstStyle>
          <a:p>
            <a:pPr defTabSz="685545"/>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80"/>
            <a:ext cx="2133600" cy="274637"/>
          </a:xfrm>
          <a:prstGeom prst="rect">
            <a:avLst/>
          </a:prstGeom>
        </p:spPr>
        <p:txBody>
          <a:bodyPr vert="horz" lIns="68558" tIns="34289" rIns="68558" bIns="34289" rtlCol="0" anchor="ctr"/>
          <a:lstStyle>
            <a:lvl1pPr algn="r">
              <a:defRPr sz="900">
                <a:solidFill>
                  <a:schemeClr val="tx1">
                    <a:tint val="75000"/>
                  </a:schemeClr>
                </a:solidFill>
              </a:defRPr>
            </a:lvl1pPr>
          </a:lstStyle>
          <a:p>
            <a:pPr defTabSz="685545"/>
            <a:fld id="{0F31DC1F-5561-484E-AB46-68C682854F61}" type="slidenum">
              <a:rPr lang="en-US" smtClean="0">
                <a:solidFill>
                  <a:prstClr val="black">
                    <a:tint val="75000"/>
                  </a:prstClr>
                </a:solidFill>
              </a:rPr>
              <a:pPr defTabSz="685545"/>
              <a:t>‹#›</a:t>
            </a:fld>
            <a:endParaRPr lang="en-US">
              <a:solidFill>
                <a:prstClr val="black">
                  <a:tint val="75000"/>
                </a:prstClr>
              </a:solidFill>
            </a:endParaRPr>
          </a:p>
        </p:txBody>
      </p:sp>
      <p:pic>
        <p:nvPicPr>
          <p:cNvPr id="7" name="Picture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775" y="1"/>
            <a:ext cx="9141226" cy="5145062"/>
          </a:xfrm>
          <a:prstGeom prst="rect">
            <a:avLst/>
          </a:prstGeom>
        </p:spPr>
      </p:pic>
    </p:spTree>
    <p:extLst>
      <p:ext uri="{BB962C8B-B14F-4D97-AF65-F5344CB8AC3E}">
        <p14:creationId xmlns:p14="http://schemas.microsoft.com/office/powerpoint/2010/main" val="423024224"/>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Lst>
  <p:txStyles>
    <p:titleStyle>
      <a:lvl1pPr algn="ctr" defTabSz="685545" rtl="0" eaLnBrk="1" latinLnBrk="0" hangingPunct="1">
        <a:spcBef>
          <a:spcPct val="0"/>
        </a:spcBef>
        <a:buNone/>
        <a:defRPr sz="3300" kern="1200">
          <a:solidFill>
            <a:schemeClr val="tx1"/>
          </a:solidFill>
          <a:latin typeface="+mj-lt"/>
          <a:ea typeface="+mj-ea"/>
          <a:cs typeface="+mj-cs"/>
        </a:defRPr>
      </a:lvl1pPr>
    </p:titleStyle>
    <p:bodyStyle>
      <a:lvl1pPr marL="257084" indent="-257084" algn="l" defTabSz="685545"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003" indent="-214238" algn="l" defTabSz="685545"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6934" indent="-171390" algn="l" defTabSz="685545"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9700" indent="-171390" algn="l" defTabSz="685545"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2467" indent="-171390" algn="l" defTabSz="685545"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245" indent="-171390" algn="l" defTabSz="6855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018" indent="-171390" algn="l" defTabSz="6855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0790" indent="-171390" algn="l" defTabSz="6855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569" indent="-171390" algn="l" defTabSz="68554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BFFB575-FFAA-7C49-88F7-E2FF78B1713A}"/>
              </a:ext>
            </a:extLst>
          </p:cNvPr>
          <p:cNvSpPr>
            <a:spLocks noGrp="1"/>
          </p:cNvSpPr>
          <p:nvPr>
            <p:ph type="title"/>
          </p:nvPr>
        </p:nvSpPr>
        <p:spPr>
          <a:xfrm>
            <a:off x="628650" y="273844"/>
            <a:ext cx="7886700" cy="994172"/>
          </a:xfrm>
          <a:prstGeom prst="rect">
            <a:avLst/>
          </a:prstGeom>
        </p:spPr>
        <p:txBody>
          <a:bodyPr vert="horz" lIns="68531" tIns="34289" rIns="68531"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60E5721-40BF-0644-B1ED-DA5C77B9C843}"/>
              </a:ext>
            </a:extLst>
          </p:cNvPr>
          <p:cNvSpPr>
            <a:spLocks noGrp="1"/>
          </p:cNvSpPr>
          <p:nvPr>
            <p:ph type="body" idx="1"/>
          </p:nvPr>
        </p:nvSpPr>
        <p:spPr>
          <a:xfrm>
            <a:off x="628650" y="1369219"/>
            <a:ext cx="7886700" cy="3263504"/>
          </a:xfrm>
          <a:prstGeom prst="rect">
            <a:avLst/>
          </a:prstGeom>
        </p:spPr>
        <p:txBody>
          <a:bodyPr vert="horz" lIns="68531" tIns="34289" rIns="68531"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19FC22-33E6-A446-AE24-E9862D0366E4}"/>
              </a:ext>
            </a:extLst>
          </p:cNvPr>
          <p:cNvSpPr>
            <a:spLocks noGrp="1"/>
          </p:cNvSpPr>
          <p:nvPr>
            <p:ph type="dt" sz="half" idx="2"/>
          </p:nvPr>
        </p:nvSpPr>
        <p:spPr>
          <a:xfrm>
            <a:off x="628650" y="4767264"/>
            <a:ext cx="2057400" cy="273844"/>
          </a:xfrm>
          <a:prstGeom prst="rect">
            <a:avLst/>
          </a:prstGeom>
        </p:spPr>
        <p:txBody>
          <a:bodyPr vert="horz" lIns="68531" tIns="34289" rIns="68531" bIns="34289" rtlCol="0" anchor="ctr"/>
          <a:lstStyle>
            <a:lvl1pPr algn="l">
              <a:defRPr sz="900">
                <a:solidFill>
                  <a:schemeClr val="tx1">
                    <a:tint val="75000"/>
                  </a:schemeClr>
                </a:solidFill>
              </a:defRPr>
            </a:lvl1pPr>
          </a:lstStyle>
          <a:p>
            <a:pPr defTabSz="685239"/>
            <a:fld id="{51B686C5-55DE-2F4C-A935-CCA60058E4E2}" type="datetimeFigureOut">
              <a:rPr lang="en-US" smtClean="0">
                <a:solidFill>
                  <a:prstClr val="black">
                    <a:tint val="75000"/>
                  </a:prstClr>
                </a:solidFill>
              </a:rPr>
              <a:pPr defTabSz="685239"/>
              <a:t>5/16/2018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273D1E8-90D2-0B4A-8145-CD246570B91E}"/>
              </a:ext>
            </a:extLst>
          </p:cNvPr>
          <p:cNvSpPr>
            <a:spLocks noGrp="1"/>
          </p:cNvSpPr>
          <p:nvPr>
            <p:ph type="ftr" sz="quarter" idx="3"/>
          </p:nvPr>
        </p:nvSpPr>
        <p:spPr>
          <a:xfrm>
            <a:off x="3028950" y="4767264"/>
            <a:ext cx="3086100" cy="273844"/>
          </a:xfrm>
          <a:prstGeom prst="rect">
            <a:avLst/>
          </a:prstGeom>
        </p:spPr>
        <p:txBody>
          <a:bodyPr vert="horz" lIns="68531" tIns="34289" rIns="68531" bIns="34289" rtlCol="0" anchor="ctr"/>
          <a:lstStyle>
            <a:lvl1pPr algn="ctr">
              <a:defRPr sz="900">
                <a:solidFill>
                  <a:schemeClr val="tx1">
                    <a:tint val="75000"/>
                  </a:schemeClr>
                </a:solidFill>
              </a:defRPr>
            </a:lvl1pPr>
          </a:lstStyle>
          <a:p>
            <a:pPr defTabSz="68523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F1F1814-6FFB-EF40-B7C1-36DD18EF976E}"/>
              </a:ext>
            </a:extLst>
          </p:cNvPr>
          <p:cNvSpPr>
            <a:spLocks noGrp="1"/>
          </p:cNvSpPr>
          <p:nvPr>
            <p:ph type="sldNum" sz="quarter" idx="4"/>
          </p:nvPr>
        </p:nvSpPr>
        <p:spPr>
          <a:xfrm>
            <a:off x="6457950" y="4767264"/>
            <a:ext cx="2057400" cy="273844"/>
          </a:xfrm>
          <a:prstGeom prst="rect">
            <a:avLst/>
          </a:prstGeom>
        </p:spPr>
        <p:txBody>
          <a:bodyPr vert="horz" lIns="68531" tIns="34289" rIns="68531" bIns="34289" rtlCol="0" anchor="ctr"/>
          <a:lstStyle>
            <a:lvl1pPr algn="r">
              <a:defRPr sz="900">
                <a:solidFill>
                  <a:schemeClr val="tx1">
                    <a:tint val="75000"/>
                  </a:schemeClr>
                </a:solidFill>
              </a:defRPr>
            </a:lvl1pPr>
          </a:lstStyle>
          <a:p>
            <a:pPr defTabSz="685239"/>
            <a:fld id="{E65E0F8C-28DA-CF45-AB4B-7772297CF430}" type="slidenum">
              <a:rPr lang="en-US" smtClean="0">
                <a:solidFill>
                  <a:prstClr val="black">
                    <a:tint val="75000"/>
                  </a:prstClr>
                </a:solidFill>
              </a:rPr>
              <a:pPr defTabSz="685239"/>
              <a:t>‹#›</a:t>
            </a:fld>
            <a:endParaRPr lang="en-US">
              <a:solidFill>
                <a:prstClr val="black">
                  <a:tint val="75000"/>
                </a:prstClr>
              </a:solidFill>
            </a:endParaRPr>
          </a:p>
        </p:txBody>
      </p:sp>
      <p:pic>
        <p:nvPicPr>
          <p:cNvPr id="1026" name="Picture 2" descr="C:\Users\chelsiel\Desktop\AC2018PPT.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34541" y="-88107"/>
            <a:ext cx="9413082" cy="532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0127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68523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18" indent="-171318" algn="l" defTabSz="68523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953" indent="-171318" algn="l" defTabSz="68523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556" indent="-171318" algn="l" defTabSz="68523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160" indent="-171318" algn="l" defTabSz="68523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765" indent="-171318" algn="l" defTabSz="68523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399" indent="-171318" algn="l" defTabSz="68523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019" indent="-171318" algn="l" defTabSz="68523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638" indent="-171318" algn="l" defTabSz="68523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273" indent="-171318" algn="l" defTabSz="68523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239" rtl="0" eaLnBrk="1" latinLnBrk="0" hangingPunct="1">
        <a:defRPr sz="1400" kern="1200">
          <a:solidFill>
            <a:schemeClr val="tx1"/>
          </a:solidFill>
          <a:latin typeface="+mn-lt"/>
          <a:ea typeface="+mn-ea"/>
          <a:cs typeface="+mn-cs"/>
        </a:defRPr>
      </a:lvl1pPr>
      <a:lvl2pPr marL="342605" algn="l" defTabSz="685239" rtl="0" eaLnBrk="1" latinLnBrk="0" hangingPunct="1">
        <a:defRPr sz="1400" kern="1200">
          <a:solidFill>
            <a:schemeClr val="tx1"/>
          </a:solidFill>
          <a:latin typeface="+mn-lt"/>
          <a:ea typeface="+mn-ea"/>
          <a:cs typeface="+mn-cs"/>
        </a:defRPr>
      </a:lvl2pPr>
      <a:lvl3pPr marL="685239" algn="l" defTabSz="685239" rtl="0" eaLnBrk="1" latinLnBrk="0" hangingPunct="1">
        <a:defRPr sz="1400" kern="1200">
          <a:solidFill>
            <a:schemeClr val="tx1"/>
          </a:solidFill>
          <a:latin typeface="+mn-lt"/>
          <a:ea typeface="+mn-ea"/>
          <a:cs typeface="+mn-cs"/>
        </a:defRPr>
      </a:lvl3pPr>
      <a:lvl4pPr marL="1027859" algn="l" defTabSz="685239" rtl="0" eaLnBrk="1" latinLnBrk="0" hangingPunct="1">
        <a:defRPr sz="1400" kern="1200">
          <a:solidFill>
            <a:schemeClr val="tx1"/>
          </a:solidFill>
          <a:latin typeface="+mn-lt"/>
          <a:ea typeface="+mn-ea"/>
          <a:cs typeface="+mn-cs"/>
        </a:defRPr>
      </a:lvl4pPr>
      <a:lvl5pPr marL="1370478" algn="l" defTabSz="685239" rtl="0" eaLnBrk="1" latinLnBrk="0" hangingPunct="1">
        <a:defRPr sz="1400" kern="1200">
          <a:solidFill>
            <a:schemeClr val="tx1"/>
          </a:solidFill>
          <a:latin typeface="+mn-lt"/>
          <a:ea typeface="+mn-ea"/>
          <a:cs typeface="+mn-cs"/>
        </a:defRPr>
      </a:lvl5pPr>
      <a:lvl6pPr marL="1713113" algn="l" defTabSz="685239" rtl="0" eaLnBrk="1" latinLnBrk="0" hangingPunct="1">
        <a:defRPr sz="1400" kern="1200">
          <a:solidFill>
            <a:schemeClr val="tx1"/>
          </a:solidFill>
          <a:latin typeface="+mn-lt"/>
          <a:ea typeface="+mn-ea"/>
          <a:cs typeface="+mn-cs"/>
        </a:defRPr>
      </a:lvl6pPr>
      <a:lvl7pPr marL="2055716" algn="l" defTabSz="685239" rtl="0" eaLnBrk="1" latinLnBrk="0" hangingPunct="1">
        <a:defRPr sz="1400" kern="1200">
          <a:solidFill>
            <a:schemeClr val="tx1"/>
          </a:solidFill>
          <a:latin typeface="+mn-lt"/>
          <a:ea typeface="+mn-ea"/>
          <a:cs typeface="+mn-cs"/>
        </a:defRPr>
      </a:lvl7pPr>
      <a:lvl8pPr marL="2398320" algn="l" defTabSz="685239" rtl="0" eaLnBrk="1" latinLnBrk="0" hangingPunct="1">
        <a:defRPr sz="1400" kern="1200">
          <a:solidFill>
            <a:schemeClr val="tx1"/>
          </a:solidFill>
          <a:latin typeface="+mn-lt"/>
          <a:ea typeface="+mn-ea"/>
          <a:cs typeface="+mn-cs"/>
        </a:defRPr>
      </a:lvl8pPr>
      <a:lvl9pPr marL="2740925" algn="l" defTabSz="685239"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53"/>
            <a:ext cx="7886700" cy="994172"/>
          </a:xfrm>
          <a:prstGeom prst="rect">
            <a:avLst/>
          </a:prstGeom>
        </p:spPr>
        <p:txBody>
          <a:bodyPr vert="horz" lIns="68448" tIns="34256" rIns="68448" bIns="34256"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448" tIns="34256" rIns="68448" bIns="342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73"/>
            <a:ext cx="2057400" cy="273844"/>
          </a:xfrm>
          <a:prstGeom prst="rect">
            <a:avLst/>
          </a:prstGeom>
        </p:spPr>
        <p:txBody>
          <a:bodyPr vert="horz" lIns="68448" tIns="34256" rIns="68448" bIns="34256" rtlCol="0" anchor="ctr"/>
          <a:lstStyle>
            <a:lvl1pPr algn="l">
              <a:defRPr sz="900">
                <a:solidFill>
                  <a:schemeClr val="tx1">
                    <a:tint val="75000"/>
                  </a:schemeClr>
                </a:solidFill>
              </a:defRPr>
            </a:lvl1pPr>
          </a:lstStyle>
          <a:p>
            <a:pPr defTabSz="685409"/>
            <a:fld id="{E09C8FD0-8411-F04A-A3E6-5228CF0AF7B5}" type="datetimeFigureOut">
              <a:rPr lang="en-US" smtClean="0">
                <a:solidFill>
                  <a:prstClr val="black">
                    <a:tint val="75000"/>
                  </a:prstClr>
                </a:solidFill>
              </a:rPr>
              <a:pPr defTabSz="685409"/>
              <a:t>5/16/2018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73"/>
            <a:ext cx="3086100" cy="273844"/>
          </a:xfrm>
          <a:prstGeom prst="rect">
            <a:avLst/>
          </a:prstGeom>
        </p:spPr>
        <p:txBody>
          <a:bodyPr vert="horz" lIns="68448" tIns="34256" rIns="68448" bIns="34256" rtlCol="0" anchor="ctr"/>
          <a:lstStyle>
            <a:lvl1pPr algn="ctr">
              <a:defRPr sz="900">
                <a:solidFill>
                  <a:schemeClr val="tx1">
                    <a:tint val="75000"/>
                  </a:schemeClr>
                </a:solidFill>
              </a:defRPr>
            </a:lvl1pPr>
          </a:lstStyle>
          <a:p>
            <a:pPr defTabSz="685409"/>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73"/>
            <a:ext cx="2057400" cy="273844"/>
          </a:xfrm>
          <a:prstGeom prst="rect">
            <a:avLst/>
          </a:prstGeom>
        </p:spPr>
        <p:txBody>
          <a:bodyPr vert="horz" lIns="68448" tIns="34256" rIns="68448" bIns="34256" rtlCol="0" anchor="ctr"/>
          <a:lstStyle>
            <a:lvl1pPr algn="r">
              <a:defRPr sz="900">
                <a:solidFill>
                  <a:schemeClr val="tx1">
                    <a:tint val="75000"/>
                  </a:schemeClr>
                </a:solidFill>
              </a:defRPr>
            </a:lvl1pPr>
          </a:lstStyle>
          <a:p>
            <a:pPr defTabSz="685409"/>
            <a:fld id="{623FD977-3ECB-084D-B4A3-489392581263}" type="slidenum">
              <a:rPr lang="en-US" smtClean="0">
                <a:solidFill>
                  <a:prstClr val="black">
                    <a:tint val="75000"/>
                  </a:prstClr>
                </a:solidFill>
              </a:rPr>
              <a:pPr defTabSz="685409"/>
              <a:t>‹#›</a:t>
            </a:fld>
            <a:endParaRPr lang="en-US">
              <a:solidFill>
                <a:prstClr val="black">
                  <a:tint val="75000"/>
                </a:prstClr>
              </a:solidFill>
            </a:endParaRPr>
          </a:p>
        </p:txBody>
      </p:sp>
    </p:spTree>
    <p:extLst>
      <p:ext uri="{BB962C8B-B14F-4D97-AF65-F5344CB8AC3E}">
        <p14:creationId xmlns:p14="http://schemas.microsoft.com/office/powerpoint/2010/main" val="16264813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439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08" indent="-171108" algn="l" defTabSz="684396"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3326" indent="-171108" algn="l" defTabSz="684396"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5506" indent="-171108" algn="l" defTabSz="684396"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197680" indent="-171108" algn="l" defTabSz="684396" rtl="0" eaLnBrk="1" latinLnBrk="0" hangingPunct="1">
        <a:lnSpc>
          <a:spcPct val="90000"/>
        </a:lnSpc>
        <a:spcBef>
          <a:spcPts val="375"/>
        </a:spcBef>
        <a:buFont typeface="Arial"/>
        <a:buChar char="•"/>
        <a:defRPr sz="1400" kern="1200">
          <a:solidFill>
            <a:schemeClr val="tx1"/>
          </a:solidFill>
          <a:latin typeface="+mn-lt"/>
          <a:ea typeface="+mn-ea"/>
          <a:cs typeface="+mn-cs"/>
        </a:defRPr>
      </a:lvl4pPr>
      <a:lvl5pPr marL="1539857" indent="-171108" algn="l" defTabSz="684396" rtl="0" eaLnBrk="1" latinLnBrk="0" hangingPunct="1">
        <a:lnSpc>
          <a:spcPct val="90000"/>
        </a:lnSpc>
        <a:spcBef>
          <a:spcPts val="375"/>
        </a:spcBef>
        <a:buFont typeface="Arial"/>
        <a:buChar char="•"/>
        <a:defRPr sz="1400" kern="1200">
          <a:solidFill>
            <a:schemeClr val="tx1"/>
          </a:solidFill>
          <a:latin typeface="+mn-lt"/>
          <a:ea typeface="+mn-ea"/>
          <a:cs typeface="+mn-cs"/>
        </a:defRPr>
      </a:lvl5pPr>
      <a:lvl6pPr marL="1882074" indent="-171108" algn="l" defTabSz="684396"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4274" indent="-171108" algn="l" defTabSz="684396"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66470" indent="-171108" algn="l" defTabSz="684396"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08685" indent="-171108" algn="l" defTabSz="684396"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4396" rtl="0" eaLnBrk="1" latinLnBrk="0" hangingPunct="1">
        <a:defRPr sz="1400" kern="1200">
          <a:solidFill>
            <a:schemeClr val="tx1"/>
          </a:solidFill>
          <a:latin typeface="+mn-lt"/>
          <a:ea typeface="+mn-ea"/>
          <a:cs typeface="+mn-cs"/>
        </a:defRPr>
      </a:lvl1pPr>
      <a:lvl2pPr marL="342182" algn="l" defTabSz="684396" rtl="0" eaLnBrk="1" latinLnBrk="0" hangingPunct="1">
        <a:defRPr sz="1400" kern="1200">
          <a:solidFill>
            <a:schemeClr val="tx1"/>
          </a:solidFill>
          <a:latin typeface="+mn-lt"/>
          <a:ea typeface="+mn-ea"/>
          <a:cs typeface="+mn-cs"/>
        </a:defRPr>
      </a:lvl2pPr>
      <a:lvl3pPr marL="684396" algn="l" defTabSz="684396" rtl="0" eaLnBrk="1" latinLnBrk="0" hangingPunct="1">
        <a:defRPr sz="1400" kern="1200">
          <a:solidFill>
            <a:schemeClr val="tx1"/>
          </a:solidFill>
          <a:latin typeface="+mn-lt"/>
          <a:ea typeface="+mn-ea"/>
          <a:cs typeface="+mn-cs"/>
        </a:defRPr>
      </a:lvl3pPr>
      <a:lvl4pPr marL="1026593" algn="l" defTabSz="684396" rtl="0" eaLnBrk="1" latinLnBrk="0" hangingPunct="1">
        <a:defRPr sz="1400" kern="1200">
          <a:solidFill>
            <a:schemeClr val="tx1"/>
          </a:solidFill>
          <a:latin typeface="+mn-lt"/>
          <a:ea typeface="+mn-ea"/>
          <a:cs typeface="+mn-cs"/>
        </a:defRPr>
      </a:lvl4pPr>
      <a:lvl5pPr marL="1368790" algn="l" defTabSz="684396" rtl="0" eaLnBrk="1" latinLnBrk="0" hangingPunct="1">
        <a:defRPr sz="1400" kern="1200">
          <a:solidFill>
            <a:schemeClr val="tx1"/>
          </a:solidFill>
          <a:latin typeface="+mn-lt"/>
          <a:ea typeface="+mn-ea"/>
          <a:cs typeface="+mn-cs"/>
        </a:defRPr>
      </a:lvl5pPr>
      <a:lvl6pPr marL="1711010" algn="l" defTabSz="684396" rtl="0" eaLnBrk="1" latinLnBrk="0" hangingPunct="1">
        <a:defRPr sz="1400" kern="1200">
          <a:solidFill>
            <a:schemeClr val="tx1"/>
          </a:solidFill>
          <a:latin typeface="+mn-lt"/>
          <a:ea typeface="+mn-ea"/>
          <a:cs typeface="+mn-cs"/>
        </a:defRPr>
      </a:lvl6pPr>
      <a:lvl7pPr marL="2053184" algn="l" defTabSz="684396" rtl="0" eaLnBrk="1" latinLnBrk="0" hangingPunct="1">
        <a:defRPr sz="1400" kern="1200">
          <a:solidFill>
            <a:schemeClr val="tx1"/>
          </a:solidFill>
          <a:latin typeface="+mn-lt"/>
          <a:ea typeface="+mn-ea"/>
          <a:cs typeface="+mn-cs"/>
        </a:defRPr>
      </a:lvl7pPr>
      <a:lvl8pPr marL="2395361" algn="l" defTabSz="684396" rtl="0" eaLnBrk="1" latinLnBrk="0" hangingPunct="1">
        <a:defRPr sz="1400" kern="1200">
          <a:solidFill>
            <a:schemeClr val="tx1"/>
          </a:solidFill>
          <a:latin typeface="+mn-lt"/>
          <a:ea typeface="+mn-ea"/>
          <a:cs typeface="+mn-cs"/>
        </a:defRPr>
      </a:lvl8pPr>
      <a:lvl9pPr marL="2737538" algn="l" defTabSz="684396"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rcRect/>
          <a:stretch>
            <a:fillRect/>
          </a:stretch>
        </p:blipFill>
        <p:spPr>
          <a:xfrm>
            <a:off x="0" y="0"/>
            <a:ext cx="9144000" cy="5143500"/>
          </a:xfrm>
          <a:prstGeom prst="rect">
            <a:avLst/>
          </a:prstGeom>
        </p:spPr>
      </p:pic>
      <p:sp>
        <p:nvSpPr>
          <p:cNvPr id="2" name="Title Placeholder 1"/>
          <p:cNvSpPr>
            <a:spLocks noGrp="1"/>
          </p:cNvSpPr>
          <p:nvPr>
            <p:ph type="title"/>
          </p:nvPr>
        </p:nvSpPr>
        <p:spPr>
          <a:xfrm>
            <a:off x="609600" y="205979"/>
            <a:ext cx="7924800" cy="857250"/>
          </a:xfrm>
          <a:prstGeom prst="rect">
            <a:avLst/>
          </a:prstGeom>
        </p:spPr>
        <p:txBody>
          <a:bodyPr vert="horz" lIns="68544" tIns="34289" rIns="68544" bIns="34289" rtlCol="0" anchor="b" anchorCtr="0">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600" y="1200151"/>
            <a:ext cx="7924800" cy="3394472"/>
          </a:xfrm>
          <a:prstGeom prst="rect">
            <a:avLst/>
          </a:prstGeom>
        </p:spPr>
        <p:txBody>
          <a:bodyPr vert="horz" lIns="68544" tIns="34289" rIns="68544" bIns="34289"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715000" y="4767264"/>
            <a:ext cx="1524000" cy="273844"/>
          </a:xfrm>
          <a:prstGeom prst="rect">
            <a:avLst/>
          </a:prstGeom>
        </p:spPr>
        <p:txBody>
          <a:bodyPr vert="horz" lIns="68544" tIns="34289" rIns="68544" bIns="34289" rtlCol="0" anchor="ctr"/>
          <a:lstStyle>
            <a:lvl1pPr algn="r">
              <a:defRPr sz="800" strike="noStrike" spc="45" baseline="0">
                <a:solidFill>
                  <a:schemeClr val="tx1"/>
                </a:solidFill>
              </a:defRPr>
            </a:lvl1pPr>
          </a:lstStyle>
          <a:p>
            <a:pPr defTabSz="685392"/>
            <a:fld id="{8B3AFFF1-9C47-49F0-AE12-AF188F3F4E82}" type="datetime1">
              <a:rPr lang="en-US" smtClean="0">
                <a:solidFill>
                  <a:prstClr val="white"/>
                </a:solidFill>
              </a:rPr>
              <a:pPr defTabSz="685392"/>
              <a:t>5/16/2018</a:t>
            </a:fld>
            <a:endParaRPr lang="en-US" dirty="0">
              <a:solidFill>
                <a:prstClr val="white"/>
              </a:solidFill>
            </a:endParaRPr>
          </a:p>
        </p:txBody>
      </p:sp>
      <p:sp>
        <p:nvSpPr>
          <p:cNvPr id="5" name="Footer Placeholder 4"/>
          <p:cNvSpPr>
            <a:spLocks noGrp="1"/>
          </p:cNvSpPr>
          <p:nvPr>
            <p:ph type="ftr" sz="quarter" idx="3"/>
          </p:nvPr>
        </p:nvSpPr>
        <p:spPr>
          <a:xfrm>
            <a:off x="609600" y="4767264"/>
            <a:ext cx="2895600" cy="273844"/>
          </a:xfrm>
          <a:prstGeom prst="rect">
            <a:avLst/>
          </a:prstGeom>
        </p:spPr>
        <p:txBody>
          <a:bodyPr vert="horz" lIns="68544" tIns="34289" rIns="68544" bIns="34289" rtlCol="0" anchor="ctr"/>
          <a:lstStyle>
            <a:lvl1pPr algn="l">
              <a:defRPr sz="800" cap="all" spc="45" baseline="0">
                <a:solidFill>
                  <a:schemeClr val="tx1"/>
                </a:solidFill>
              </a:defRPr>
            </a:lvl1pPr>
          </a:lstStyle>
          <a:p>
            <a:pPr defTabSz="685392"/>
            <a:endParaRPr lang="en-US" dirty="0">
              <a:solidFill>
                <a:prstClr val="white"/>
              </a:solidFill>
            </a:endParaRPr>
          </a:p>
        </p:txBody>
      </p:sp>
      <p:sp>
        <p:nvSpPr>
          <p:cNvPr id="6" name="Slide Number Placeholder 5"/>
          <p:cNvSpPr>
            <a:spLocks noGrp="1"/>
          </p:cNvSpPr>
          <p:nvPr>
            <p:ph type="sldNum" sz="quarter" idx="4"/>
          </p:nvPr>
        </p:nvSpPr>
        <p:spPr>
          <a:xfrm>
            <a:off x="7543800" y="4767264"/>
            <a:ext cx="990600" cy="273844"/>
          </a:xfrm>
          <a:prstGeom prst="rect">
            <a:avLst/>
          </a:prstGeom>
        </p:spPr>
        <p:txBody>
          <a:bodyPr vert="horz" lIns="68544" tIns="34289" rIns="68544" bIns="34289" rtlCol="0" anchor="ctr"/>
          <a:lstStyle>
            <a:lvl1pPr algn="r">
              <a:defRPr sz="800" baseline="0">
                <a:solidFill>
                  <a:schemeClr val="tx1"/>
                </a:solidFill>
              </a:defRPr>
            </a:lvl1pPr>
          </a:lstStyle>
          <a:p>
            <a:pPr defTabSz="685392"/>
            <a:fld id="{38237106-F2ED-405E-BC33-CC3CF426205F}" type="slidenum">
              <a:rPr lang="en-US" smtClean="0">
                <a:solidFill>
                  <a:prstClr val="white"/>
                </a:solidFill>
              </a:rPr>
              <a:pPr defTabSz="685392"/>
              <a:t>‹#›</a:t>
            </a:fld>
            <a:endParaRPr lang="en-US" dirty="0">
              <a:solidFill>
                <a:prstClr val="white"/>
              </a:solidFill>
            </a:endParaRPr>
          </a:p>
        </p:txBody>
      </p:sp>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75" y="1"/>
            <a:ext cx="9141226" cy="5145062"/>
          </a:xfrm>
          <a:prstGeom prst="rect">
            <a:avLst/>
          </a:prstGeom>
        </p:spPr>
      </p:pic>
    </p:spTree>
    <p:extLst>
      <p:ext uri="{BB962C8B-B14F-4D97-AF65-F5344CB8AC3E}">
        <p14:creationId xmlns:p14="http://schemas.microsoft.com/office/powerpoint/2010/main" val="3724208657"/>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sldNum="0" hdr="0" ftr="0" dt="0"/>
  <p:txStyles>
    <p:titleStyle>
      <a:lvl1pPr algn="l" defTabSz="685392" rtl="0" eaLnBrk="1" latinLnBrk="0" hangingPunct="1">
        <a:spcBef>
          <a:spcPct val="0"/>
        </a:spcBef>
        <a:buNone/>
        <a:defRPr sz="2300" kern="1200" cap="all" spc="38"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030" indent="-257030" algn="l" defTabSz="685392" rtl="0" eaLnBrk="1" latinLnBrk="0" hangingPunct="1">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1pPr>
      <a:lvl2pPr marL="556877" indent="-214193" algn="l" defTabSz="685392" rtl="0" eaLnBrk="1" latinLnBrk="0" hangingPunct="1">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2pPr>
      <a:lvl3pPr marL="856745" indent="-171354" algn="l" defTabSz="685392" rtl="0" eaLnBrk="1" latinLnBrk="0" hangingPunct="1">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3pPr>
      <a:lvl4pPr marL="1199430" indent="-171354" algn="l" defTabSz="685392" rtl="0" eaLnBrk="1" latinLnBrk="0" hangingPunct="1">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4pPr>
      <a:lvl5pPr marL="1542116" indent="-171354" algn="l" defTabSz="685392" rtl="0" eaLnBrk="1" latinLnBrk="0" hangingPunct="1">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5pPr>
      <a:lvl6pPr marL="1884822" indent="-171354" algn="l" defTabSz="685392" rtl="0" eaLnBrk="1" latinLnBrk="0" hangingPunct="1">
        <a:spcBef>
          <a:spcPct val="20000"/>
        </a:spcBef>
        <a:spcAft>
          <a:spcPts val="450"/>
        </a:spcAft>
        <a:buClr>
          <a:schemeClr val="tx2"/>
        </a:buClr>
        <a:buFont typeface="Arial" pitchFamily="34" charset="0"/>
        <a:buChar char="•"/>
        <a:defRPr sz="1300" kern="1200">
          <a:solidFill>
            <a:schemeClr val="tx1"/>
          </a:solidFill>
          <a:latin typeface="+mn-lt"/>
          <a:ea typeface="+mn-ea"/>
          <a:cs typeface="+mn-cs"/>
        </a:defRPr>
      </a:lvl6pPr>
      <a:lvl7pPr marL="2227518" indent="-171354" algn="l" defTabSz="685392" rtl="0" eaLnBrk="1" latinLnBrk="0" hangingPunct="1">
        <a:spcBef>
          <a:spcPct val="20000"/>
        </a:spcBef>
        <a:spcAft>
          <a:spcPts val="450"/>
        </a:spcAft>
        <a:buClr>
          <a:schemeClr val="tx2"/>
        </a:buClr>
        <a:buFont typeface="Arial" pitchFamily="34" charset="0"/>
        <a:buChar char="•"/>
        <a:defRPr sz="1300" kern="1200">
          <a:solidFill>
            <a:schemeClr val="tx1"/>
          </a:solidFill>
          <a:latin typeface="+mn-lt"/>
          <a:ea typeface="+mn-ea"/>
          <a:cs typeface="+mn-cs"/>
        </a:defRPr>
      </a:lvl7pPr>
      <a:lvl8pPr marL="2570214" indent="-171354" algn="l" defTabSz="685392" rtl="0" eaLnBrk="1" latinLnBrk="0" hangingPunct="1">
        <a:spcBef>
          <a:spcPct val="20000"/>
        </a:spcBef>
        <a:spcAft>
          <a:spcPts val="450"/>
        </a:spcAft>
        <a:buClr>
          <a:schemeClr val="tx2"/>
        </a:buClr>
        <a:buFont typeface="Arial" pitchFamily="34" charset="0"/>
        <a:buChar char="•"/>
        <a:defRPr sz="1300" kern="1200">
          <a:solidFill>
            <a:schemeClr val="tx1"/>
          </a:solidFill>
          <a:latin typeface="+mn-lt"/>
          <a:ea typeface="+mn-ea"/>
          <a:cs typeface="+mn-cs"/>
        </a:defRPr>
      </a:lvl8pPr>
      <a:lvl9pPr marL="2912921" indent="-171354" algn="l" defTabSz="685392" rtl="0" eaLnBrk="1" latinLnBrk="0" hangingPunct="1">
        <a:spcBef>
          <a:spcPct val="20000"/>
        </a:spcBef>
        <a:spcAft>
          <a:spcPts val="450"/>
        </a:spcAft>
        <a:buClr>
          <a:schemeClr val="tx2"/>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85392" rtl="0" eaLnBrk="1" latinLnBrk="0" hangingPunct="1">
        <a:defRPr sz="1400" kern="1200">
          <a:solidFill>
            <a:schemeClr val="tx1"/>
          </a:solidFill>
          <a:latin typeface="+mn-lt"/>
          <a:ea typeface="+mn-ea"/>
          <a:cs typeface="+mn-cs"/>
        </a:defRPr>
      </a:lvl1pPr>
      <a:lvl2pPr marL="342686" algn="l" defTabSz="685392" rtl="0" eaLnBrk="1" latinLnBrk="0" hangingPunct="1">
        <a:defRPr sz="1400" kern="1200">
          <a:solidFill>
            <a:schemeClr val="tx1"/>
          </a:solidFill>
          <a:latin typeface="+mn-lt"/>
          <a:ea typeface="+mn-ea"/>
          <a:cs typeface="+mn-cs"/>
        </a:defRPr>
      </a:lvl2pPr>
      <a:lvl3pPr marL="685392" algn="l" defTabSz="685392" rtl="0" eaLnBrk="1" latinLnBrk="0" hangingPunct="1">
        <a:defRPr sz="1400" kern="1200">
          <a:solidFill>
            <a:schemeClr val="tx1"/>
          </a:solidFill>
          <a:latin typeface="+mn-lt"/>
          <a:ea typeface="+mn-ea"/>
          <a:cs typeface="+mn-cs"/>
        </a:defRPr>
      </a:lvl3pPr>
      <a:lvl4pPr marL="1028088" algn="l" defTabSz="685392" rtl="0" eaLnBrk="1" latinLnBrk="0" hangingPunct="1">
        <a:defRPr sz="1400" kern="1200">
          <a:solidFill>
            <a:schemeClr val="tx1"/>
          </a:solidFill>
          <a:latin typeface="+mn-lt"/>
          <a:ea typeface="+mn-ea"/>
          <a:cs typeface="+mn-cs"/>
        </a:defRPr>
      </a:lvl4pPr>
      <a:lvl5pPr marL="1370784" algn="l" defTabSz="685392" rtl="0" eaLnBrk="1" latinLnBrk="0" hangingPunct="1">
        <a:defRPr sz="1400" kern="1200">
          <a:solidFill>
            <a:schemeClr val="tx1"/>
          </a:solidFill>
          <a:latin typeface="+mn-lt"/>
          <a:ea typeface="+mn-ea"/>
          <a:cs typeface="+mn-cs"/>
        </a:defRPr>
      </a:lvl5pPr>
      <a:lvl6pPr marL="1713491" algn="l" defTabSz="685392" rtl="0" eaLnBrk="1" latinLnBrk="0" hangingPunct="1">
        <a:defRPr sz="1400" kern="1200">
          <a:solidFill>
            <a:schemeClr val="tx1"/>
          </a:solidFill>
          <a:latin typeface="+mn-lt"/>
          <a:ea typeface="+mn-ea"/>
          <a:cs typeface="+mn-cs"/>
        </a:defRPr>
      </a:lvl6pPr>
      <a:lvl7pPr marL="2056175" algn="l" defTabSz="685392" rtl="0" eaLnBrk="1" latinLnBrk="0" hangingPunct="1">
        <a:defRPr sz="1400" kern="1200">
          <a:solidFill>
            <a:schemeClr val="tx1"/>
          </a:solidFill>
          <a:latin typeface="+mn-lt"/>
          <a:ea typeface="+mn-ea"/>
          <a:cs typeface="+mn-cs"/>
        </a:defRPr>
      </a:lvl7pPr>
      <a:lvl8pPr marL="2398860" algn="l" defTabSz="685392" rtl="0" eaLnBrk="1" latinLnBrk="0" hangingPunct="1">
        <a:defRPr sz="1400" kern="1200">
          <a:solidFill>
            <a:schemeClr val="tx1"/>
          </a:solidFill>
          <a:latin typeface="+mn-lt"/>
          <a:ea typeface="+mn-ea"/>
          <a:cs typeface="+mn-cs"/>
        </a:defRPr>
      </a:lvl8pPr>
      <a:lvl9pPr marL="2741546" algn="l" defTabSz="685392"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47" tIns="34289" rIns="68547"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47" tIns="34289" rIns="68547"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47" tIns="34289" rIns="68547" bIns="34289" rtlCol="0" anchor="ctr"/>
          <a:lstStyle>
            <a:lvl1pPr algn="l">
              <a:defRPr sz="900">
                <a:solidFill>
                  <a:schemeClr val="tx1">
                    <a:tint val="75000"/>
                  </a:schemeClr>
                </a:solidFill>
              </a:defRPr>
            </a:lvl1pPr>
          </a:lstStyle>
          <a:p>
            <a:pPr defTabSz="685426"/>
            <a:fld id="{618738CE-753E-4E6D-9FB1-C7E03518A2A1}" type="datetimeFigureOut">
              <a:rPr lang="en-US" smtClean="0">
                <a:solidFill>
                  <a:prstClr val="black">
                    <a:tint val="75000"/>
                  </a:prstClr>
                </a:solidFill>
              </a:rPr>
              <a:pPr defTabSz="685426"/>
              <a:t>5/16/2018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47" tIns="34289" rIns="68547" bIns="34289" rtlCol="0" anchor="ctr"/>
          <a:lstStyle>
            <a:lvl1pPr algn="ctr">
              <a:defRPr sz="900">
                <a:solidFill>
                  <a:schemeClr val="tx1">
                    <a:tint val="75000"/>
                  </a:schemeClr>
                </a:solidFill>
              </a:defRPr>
            </a:lvl1pPr>
          </a:lstStyle>
          <a:p>
            <a:pPr defTabSz="685426"/>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47" tIns="34289" rIns="68547" bIns="34289" rtlCol="0" anchor="ctr"/>
          <a:lstStyle>
            <a:lvl1pPr algn="r">
              <a:defRPr sz="900">
                <a:solidFill>
                  <a:schemeClr val="tx1">
                    <a:tint val="75000"/>
                  </a:schemeClr>
                </a:solidFill>
              </a:defRPr>
            </a:lvl1pPr>
          </a:lstStyle>
          <a:p>
            <a:pPr defTabSz="685426"/>
            <a:fld id="{A03C2088-228C-44A7-BBC3-4567D02A6E84}" type="slidenum">
              <a:rPr lang="en-US" smtClean="0">
                <a:solidFill>
                  <a:prstClr val="black">
                    <a:tint val="75000"/>
                  </a:prstClr>
                </a:solidFill>
              </a:rPr>
              <a:pPr defTabSz="685426"/>
              <a:t>‹#›</a:t>
            </a:fld>
            <a:endParaRPr lang="en-US">
              <a:solidFill>
                <a:prstClr val="black">
                  <a:tint val="75000"/>
                </a:prstClr>
              </a:solidFill>
            </a:endParaRPr>
          </a:p>
        </p:txBody>
      </p:sp>
    </p:spTree>
    <p:extLst>
      <p:ext uri="{BB962C8B-B14F-4D97-AF65-F5344CB8AC3E}">
        <p14:creationId xmlns:p14="http://schemas.microsoft.com/office/powerpoint/2010/main" val="192041504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68542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62" indent="-171362" algn="l" defTabSz="68542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85" indent="-171362" algn="l" defTabSz="68542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87" indent="-171362" algn="l" defTabSz="68542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90"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94"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916"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629"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342"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065"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426" rtl="0" eaLnBrk="1" latinLnBrk="0" hangingPunct="1">
        <a:defRPr sz="1400" kern="1200">
          <a:solidFill>
            <a:schemeClr val="tx1"/>
          </a:solidFill>
          <a:latin typeface="+mn-lt"/>
          <a:ea typeface="+mn-ea"/>
          <a:cs typeface="+mn-cs"/>
        </a:defRPr>
      </a:lvl1pPr>
      <a:lvl2pPr marL="342704" algn="l" defTabSz="685426" rtl="0" eaLnBrk="1" latinLnBrk="0" hangingPunct="1">
        <a:defRPr sz="1400" kern="1200">
          <a:solidFill>
            <a:schemeClr val="tx1"/>
          </a:solidFill>
          <a:latin typeface="+mn-lt"/>
          <a:ea typeface="+mn-ea"/>
          <a:cs typeface="+mn-cs"/>
        </a:defRPr>
      </a:lvl2pPr>
      <a:lvl3pPr marL="685426" algn="l" defTabSz="685426" rtl="0" eaLnBrk="1" latinLnBrk="0" hangingPunct="1">
        <a:defRPr sz="1400" kern="1200">
          <a:solidFill>
            <a:schemeClr val="tx1"/>
          </a:solidFill>
          <a:latin typeface="+mn-lt"/>
          <a:ea typeface="+mn-ea"/>
          <a:cs typeface="+mn-cs"/>
        </a:defRPr>
      </a:lvl3pPr>
      <a:lvl4pPr marL="1028139" algn="l" defTabSz="685426" rtl="0" eaLnBrk="1" latinLnBrk="0" hangingPunct="1">
        <a:defRPr sz="1400" kern="1200">
          <a:solidFill>
            <a:schemeClr val="tx1"/>
          </a:solidFill>
          <a:latin typeface="+mn-lt"/>
          <a:ea typeface="+mn-ea"/>
          <a:cs typeface="+mn-cs"/>
        </a:defRPr>
      </a:lvl4pPr>
      <a:lvl5pPr marL="1370852" algn="l" defTabSz="685426" rtl="0" eaLnBrk="1" latinLnBrk="0" hangingPunct="1">
        <a:defRPr sz="1400" kern="1200">
          <a:solidFill>
            <a:schemeClr val="tx1"/>
          </a:solidFill>
          <a:latin typeface="+mn-lt"/>
          <a:ea typeface="+mn-ea"/>
          <a:cs typeface="+mn-cs"/>
        </a:defRPr>
      </a:lvl5pPr>
      <a:lvl6pPr marL="1713575" algn="l" defTabSz="685426" rtl="0" eaLnBrk="1" latinLnBrk="0" hangingPunct="1">
        <a:defRPr sz="1400" kern="1200">
          <a:solidFill>
            <a:schemeClr val="tx1"/>
          </a:solidFill>
          <a:latin typeface="+mn-lt"/>
          <a:ea typeface="+mn-ea"/>
          <a:cs typeface="+mn-cs"/>
        </a:defRPr>
      </a:lvl6pPr>
      <a:lvl7pPr marL="2056277" algn="l" defTabSz="685426" rtl="0" eaLnBrk="1" latinLnBrk="0" hangingPunct="1">
        <a:defRPr sz="1400" kern="1200">
          <a:solidFill>
            <a:schemeClr val="tx1"/>
          </a:solidFill>
          <a:latin typeface="+mn-lt"/>
          <a:ea typeface="+mn-ea"/>
          <a:cs typeface="+mn-cs"/>
        </a:defRPr>
      </a:lvl7pPr>
      <a:lvl8pPr marL="2398980" algn="l" defTabSz="685426" rtl="0" eaLnBrk="1" latinLnBrk="0" hangingPunct="1">
        <a:defRPr sz="1400" kern="1200">
          <a:solidFill>
            <a:schemeClr val="tx1"/>
          </a:solidFill>
          <a:latin typeface="+mn-lt"/>
          <a:ea typeface="+mn-ea"/>
          <a:cs typeface="+mn-cs"/>
        </a:defRPr>
      </a:lvl8pPr>
      <a:lvl9pPr marL="2741684" algn="l" defTabSz="685426"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9"/>
            <a:ext cx="8229600" cy="857250"/>
          </a:xfrm>
          <a:prstGeom prst="rect">
            <a:avLst/>
          </a:prstGeom>
        </p:spPr>
        <p:txBody>
          <a:bodyPr vert="horz" lIns="68546" tIns="34289" rIns="68546" bIns="34289"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200151"/>
            <a:ext cx="8229600" cy="3394472"/>
          </a:xfrm>
          <a:prstGeom prst="rect">
            <a:avLst/>
          </a:prstGeom>
        </p:spPr>
        <p:txBody>
          <a:bodyPr vert="horz" lIns="68546" tIns="34289" rIns="68546" bIns="34289"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4767264"/>
            <a:ext cx="2133600" cy="273844"/>
          </a:xfrm>
          <a:prstGeom prst="rect">
            <a:avLst/>
          </a:prstGeom>
        </p:spPr>
        <p:txBody>
          <a:bodyPr vert="horz" lIns="68546" tIns="34289" rIns="68546" bIns="34289" rtlCol="0" anchor="ctr"/>
          <a:lstStyle>
            <a:lvl1pPr algn="l">
              <a:defRPr sz="900">
                <a:solidFill>
                  <a:schemeClr val="tx1">
                    <a:tint val="75000"/>
                  </a:schemeClr>
                </a:solidFill>
              </a:defRPr>
            </a:lvl1pPr>
          </a:lstStyle>
          <a:p>
            <a:pPr defTabSz="685409"/>
            <a:fld id="{7B5A627A-42DE-4944-9F5F-CE7EFE237020}" type="datetimeFigureOut">
              <a:rPr lang="zh-TW" altLang="en-US" smtClean="0">
                <a:solidFill>
                  <a:prstClr val="black">
                    <a:tint val="75000"/>
                  </a:prstClr>
                </a:solidFill>
              </a:rPr>
              <a:pPr defTabSz="685409"/>
              <a:t>2018/5/16</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4767264"/>
            <a:ext cx="2895600" cy="273844"/>
          </a:xfrm>
          <a:prstGeom prst="rect">
            <a:avLst/>
          </a:prstGeom>
        </p:spPr>
        <p:txBody>
          <a:bodyPr vert="horz" lIns="68546" tIns="34289" rIns="68546" bIns="34289" rtlCol="0" anchor="ctr"/>
          <a:lstStyle>
            <a:lvl1pPr algn="ctr">
              <a:defRPr sz="900">
                <a:solidFill>
                  <a:schemeClr val="tx1">
                    <a:tint val="75000"/>
                  </a:schemeClr>
                </a:solidFill>
              </a:defRPr>
            </a:lvl1pPr>
          </a:lstStyle>
          <a:p>
            <a:pPr defTabSz="685409"/>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4767264"/>
            <a:ext cx="2133600" cy="273844"/>
          </a:xfrm>
          <a:prstGeom prst="rect">
            <a:avLst/>
          </a:prstGeom>
        </p:spPr>
        <p:txBody>
          <a:bodyPr vert="horz" lIns="68546" tIns="34289" rIns="68546" bIns="34289" rtlCol="0" anchor="ctr"/>
          <a:lstStyle>
            <a:lvl1pPr algn="r">
              <a:defRPr sz="900">
                <a:solidFill>
                  <a:schemeClr val="tx1">
                    <a:tint val="75000"/>
                  </a:schemeClr>
                </a:solidFill>
              </a:defRPr>
            </a:lvl1pPr>
          </a:lstStyle>
          <a:p>
            <a:pPr defTabSz="685409"/>
            <a:fld id="{26DCBBC1-3CF6-488D-8FA4-797625DFD0F6}" type="slidenum">
              <a:rPr lang="zh-TW" altLang="en-US" smtClean="0">
                <a:solidFill>
                  <a:prstClr val="black">
                    <a:tint val="75000"/>
                  </a:prstClr>
                </a:solidFill>
              </a:rPr>
              <a:pPr defTabSz="685409"/>
              <a:t>‹#›</a:t>
            </a:fld>
            <a:endParaRPr lang="zh-TW" altLang="en-US">
              <a:solidFill>
                <a:prstClr val="black">
                  <a:tint val="75000"/>
                </a:prstClr>
              </a:solidFill>
            </a:endParaRP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75" y="1"/>
            <a:ext cx="9141226" cy="5145062"/>
          </a:xfrm>
          <a:prstGeom prst="rect">
            <a:avLst/>
          </a:prstGeom>
        </p:spPr>
      </p:pic>
    </p:spTree>
    <p:extLst>
      <p:ext uri="{BB962C8B-B14F-4D97-AF65-F5344CB8AC3E}">
        <p14:creationId xmlns:p14="http://schemas.microsoft.com/office/powerpoint/2010/main" val="32504450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ctr" defTabSz="685409" rtl="0" eaLnBrk="1" latinLnBrk="0" hangingPunct="1">
        <a:spcBef>
          <a:spcPct val="0"/>
        </a:spcBef>
        <a:buNone/>
        <a:defRPr sz="3300" kern="1200">
          <a:solidFill>
            <a:schemeClr val="tx1"/>
          </a:solidFill>
          <a:latin typeface="+mj-lt"/>
          <a:ea typeface="+mj-ea"/>
          <a:cs typeface="+mj-cs"/>
        </a:defRPr>
      </a:lvl1pPr>
    </p:titleStyle>
    <p:bodyStyle>
      <a:lvl1pPr marL="257036" indent="-257036" algn="l" defTabSz="685409"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6891" indent="-214198" algn="l" defTabSz="685409"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6766" indent="-171358" algn="l" defTabSz="685409"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9460" indent="-171358" algn="l" defTabSz="685409"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2155" indent="-171358" algn="l" defTabSz="685409"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4869" indent="-171358" algn="l" defTabSz="685409"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574" indent="-171358" algn="l" defTabSz="685409"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0278" indent="-171358" algn="l" defTabSz="685409"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2993" indent="-171358" algn="l" defTabSz="685409"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TW"/>
      </a:defPPr>
      <a:lvl1pPr marL="0" algn="l" defTabSz="685409" rtl="0" eaLnBrk="1" latinLnBrk="0" hangingPunct="1">
        <a:defRPr sz="1400" kern="1200">
          <a:solidFill>
            <a:schemeClr val="tx1"/>
          </a:solidFill>
          <a:latin typeface="+mn-lt"/>
          <a:ea typeface="+mn-ea"/>
          <a:cs typeface="+mn-cs"/>
        </a:defRPr>
      </a:lvl1pPr>
      <a:lvl2pPr marL="342695" algn="l" defTabSz="685409" rtl="0" eaLnBrk="1" latinLnBrk="0" hangingPunct="1">
        <a:defRPr sz="1400" kern="1200">
          <a:solidFill>
            <a:schemeClr val="tx1"/>
          </a:solidFill>
          <a:latin typeface="+mn-lt"/>
          <a:ea typeface="+mn-ea"/>
          <a:cs typeface="+mn-cs"/>
        </a:defRPr>
      </a:lvl2pPr>
      <a:lvl3pPr marL="685409" algn="l" defTabSz="685409" rtl="0" eaLnBrk="1" latinLnBrk="0" hangingPunct="1">
        <a:defRPr sz="1400" kern="1200">
          <a:solidFill>
            <a:schemeClr val="tx1"/>
          </a:solidFill>
          <a:latin typeface="+mn-lt"/>
          <a:ea typeface="+mn-ea"/>
          <a:cs typeface="+mn-cs"/>
        </a:defRPr>
      </a:lvl3pPr>
      <a:lvl4pPr marL="1028114" algn="l" defTabSz="685409" rtl="0" eaLnBrk="1" latinLnBrk="0" hangingPunct="1">
        <a:defRPr sz="1400" kern="1200">
          <a:solidFill>
            <a:schemeClr val="tx1"/>
          </a:solidFill>
          <a:latin typeface="+mn-lt"/>
          <a:ea typeface="+mn-ea"/>
          <a:cs typeface="+mn-cs"/>
        </a:defRPr>
      </a:lvl4pPr>
      <a:lvl5pPr marL="1370818" algn="l" defTabSz="685409" rtl="0" eaLnBrk="1" latinLnBrk="0" hangingPunct="1">
        <a:defRPr sz="1400" kern="1200">
          <a:solidFill>
            <a:schemeClr val="tx1"/>
          </a:solidFill>
          <a:latin typeface="+mn-lt"/>
          <a:ea typeface="+mn-ea"/>
          <a:cs typeface="+mn-cs"/>
        </a:defRPr>
      </a:lvl5pPr>
      <a:lvl6pPr marL="1713533" algn="l" defTabSz="685409" rtl="0" eaLnBrk="1" latinLnBrk="0" hangingPunct="1">
        <a:defRPr sz="1400" kern="1200">
          <a:solidFill>
            <a:schemeClr val="tx1"/>
          </a:solidFill>
          <a:latin typeface="+mn-lt"/>
          <a:ea typeface="+mn-ea"/>
          <a:cs typeface="+mn-cs"/>
        </a:defRPr>
      </a:lvl6pPr>
      <a:lvl7pPr marL="2056226" algn="l" defTabSz="685409" rtl="0" eaLnBrk="1" latinLnBrk="0" hangingPunct="1">
        <a:defRPr sz="1400" kern="1200">
          <a:solidFill>
            <a:schemeClr val="tx1"/>
          </a:solidFill>
          <a:latin typeface="+mn-lt"/>
          <a:ea typeface="+mn-ea"/>
          <a:cs typeface="+mn-cs"/>
        </a:defRPr>
      </a:lvl7pPr>
      <a:lvl8pPr marL="2398920" algn="l" defTabSz="685409" rtl="0" eaLnBrk="1" latinLnBrk="0" hangingPunct="1">
        <a:defRPr sz="1400" kern="1200">
          <a:solidFill>
            <a:schemeClr val="tx1"/>
          </a:solidFill>
          <a:latin typeface="+mn-lt"/>
          <a:ea typeface="+mn-ea"/>
          <a:cs typeface="+mn-cs"/>
        </a:defRPr>
      </a:lvl8pPr>
      <a:lvl9pPr marL="2741615" algn="l" defTabSz="685409"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68531" tIns="34289" rIns="68531" bIns="34289" rtlCol="0" anchor="ctr">
            <a:normAutofit/>
          </a:bodyPr>
          <a:lstStyle/>
          <a:p>
            <a:r>
              <a:rPr lang="en-US" dirty="0"/>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68531" tIns="34289" rIns="68531" bIns="342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408"/>
            <a:ext cx="2057400" cy="273844"/>
          </a:xfrm>
          <a:prstGeom prst="rect">
            <a:avLst/>
          </a:prstGeom>
        </p:spPr>
        <p:txBody>
          <a:bodyPr vert="horz" lIns="68531" tIns="34289" rIns="68531" bIns="34289" rtlCol="0" anchor="ctr"/>
          <a:lstStyle>
            <a:lvl1pPr algn="l">
              <a:defRPr sz="900" b="0" i="0">
                <a:solidFill>
                  <a:schemeClr val="tx1">
                    <a:tint val="75000"/>
                  </a:schemeClr>
                </a:solidFill>
                <a:latin typeface="Helvetica Regular" charset="0"/>
              </a:defRPr>
            </a:lvl1pPr>
          </a:lstStyle>
          <a:p>
            <a:pPr defTabSz="685239"/>
            <a:fld id="{56BD8FD8-A34D-43B1-A759-8AA482760513}" type="datetimeFigureOut">
              <a:rPr lang="en-US" smtClean="0">
                <a:solidFill>
                  <a:prstClr val="black">
                    <a:tint val="75000"/>
                  </a:prstClr>
                </a:solidFill>
              </a:rPr>
              <a:pPr defTabSz="685239"/>
              <a:t>5/16/2018</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1" y="4767408"/>
            <a:ext cx="3086100" cy="273844"/>
          </a:xfrm>
          <a:prstGeom prst="rect">
            <a:avLst/>
          </a:prstGeom>
        </p:spPr>
        <p:txBody>
          <a:bodyPr vert="horz" lIns="68531" tIns="34289" rIns="68531" bIns="34289" rtlCol="0" anchor="ctr"/>
          <a:lstStyle>
            <a:lvl1pPr algn="ctr">
              <a:defRPr sz="900" b="0" i="0">
                <a:solidFill>
                  <a:schemeClr val="tx1">
                    <a:tint val="75000"/>
                  </a:schemeClr>
                </a:solidFill>
                <a:latin typeface="Helvetica Regular" charset="0"/>
              </a:defRPr>
            </a:lvl1pPr>
          </a:lstStyle>
          <a:p>
            <a:pPr defTabSz="685239"/>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408"/>
            <a:ext cx="2057400" cy="273844"/>
          </a:xfrm>
          <a:prstGeom prst="rect">
            <a:avLst/>
          </a:prstGeom>
        </p:spPr>
        <p:txBody>
          <a:bodyPr vert="horz" lIns="68531" tIns="34289" rIns="68531" bIns="34289" rtlCol="0" anchor="ctr"/>
          <a:lstStyle>
            <a:lvl1pPr algn="r">
              <a:defRPr sz="900" b="0" i="0">
                <a:solidFill>
                  <a:schemeClr val="tx1">
                    <a:tint val="75000"/>
                  </a:schemeClr>
                </a:solidFill>
                <a:latin typeface="Helvetica Regular" charset="0"/>
              </a:defRPr>
            </a:lvl1pPr>
          </a:lstStyle>
          <a:p>
            <a:pPr defTabSz="685239"/>
            <a:fld id="{580BBA8B-F5A8-4DFD-BF96-4A143B49FF35}" type="slidenum">
              <a:rPr lang="en-US" smtClean="0">
                <a:solidFill>
                  <a:prstClr val="black">
                    <a:tint val="75000"/>
                  </a:prstClr>
                </a:solidFill>
              </a:rPr>
              <a:pPr defTabSz="685239"/>
              <a:t>‹#›</a:t>
            </a:fld>
            <a:endParaRPr lang="en-US" dirty="0">
              <a:solidFill>
                <a:prstClr val="black">
                  <a:tint val="75000"/>
                </a:prstClr>
              </a:solidFill>
            </a:endParaRPr>
          </a:p>
        </p:txBody>
      </p:sp>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775" y="1"/>
            <a:ext cx="9141226" cy="5145062"/>
          </a:xfrm>
          <a:prstGeom prst="rect">
            <a:avLst/>
          </a:prstGeom>
        </p:spPr>
      </p:pic>
    </p:spTree>
    <p:extLst>
      <p:ext uri="{BB962C8B-B14F-4D97-AF65-F5344CB8AC3E}">
        <p14:creationId xmlns:p14="http://schemas.microsoft.com/office/powerpoint/2010/main" val="375117590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Lst>
  <p:txStyles>
    <p:titleStyle>
      <a:lvl1pPr algn="l" defTabSz="685239" rtl="0" eaLnBrk="1" latinLnBrk="0" hangingPunct="1">
        <a:lnSpc>
          <a:spcPct val="90000"/>
        </a:lnSpc>
        <a:spcBef>
          <a:spcPct val="0"/>
        </a:spcBef>
        <a:buNone/>
        <a:defRPr sz="3300" b="0" i="0" kern="1200">
          <a:solidFill>
            <a:schemeClr val="tx1"/>
          </a:solidFill>
          <a:latin typeface="Helvetica Regular" charset="0"/>
          <a:ea typeface="+mj-ea"/>
          <a:cs typeface="+mj-cs"/>
        </a:defRPr>
      </a:lvl1pPr>
    </p:titleStyle>
    <p:bodyStyle>
      <a:lvl1pPr marL="171318" indent="-171318" algn="l" defTabSz="685239"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Regular" charset="0"/>
          <a:ea typeface="+mn-ea"/>
          <a:cs typeface="+mn-cs"/>
        </a:defRPr>
      </a:lvl1pPr>
      <a:lvl2pPr marL="513953" indent="-171318" algn="l" defTabSz="685239"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Regular" charset="0"/>
          <a:ea typeface="+mn-ea"/>
          <a:cs typeface="+mn-cs"/>
        </a:defRPr>
      </a:lvl2pPr>
      <a:lvl3pPr marL="856556" indent="-171318" algn="l" defTabSz="685239"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Regular" charset="0"/>
          <a:ea typeface="+mn-ea"/>
          <a:cs typeface="+mn-cs"/>
        </a:defRPr>
      </a:lvl3pPr>
      <a:lvl4pPr marL="1199160" indent="-171318" algn="l" defTabSz="685239"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4pPr>
      <a:lvl5pPr marL="1541765" indent="-171318" algn="l" defTabSz="685239"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5pPr>
      <a:lvl6pPr marL="1884399" indent="-171318" algn="l" defTabSz="68523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019" indent="-171318" algn="l" defTabSz="68523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638" indent="-171318" algn="l" defTabSz="68523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273" indent="-171318" algn="l" defTabSz="68523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239" rtl="0" eaLnBrk="1" latinLnBrk="0" hangingPunct="1">
        <a:defRPr sz="1400" kern="1200">
          <a:solidFill>
            <a:schemeClr val="tx1"/>
          </a:solidFill>
          <a:latin typeface="+mn-lt"/>
          <a:ea typeface="+mn-ea"/>
          <a:cs typeface="+mn-cs"/>
        </a:defRPr>
      </a:lvl1pPr>
      <a:lvl2pPr marL="342605" algn="l" defTabSz="685239" rtl="0" eaLnBrk="1" latinLnBrk="0" hangingPunct="1">
        <a:defRPr sz="1400" kern="1200">
          <a:solidFill>
            <a:schemeClr val="tx1"/>
          </a:solidFill>
          <a:latin typeface="+mn-lt"/>
          <a:ea typeface="+mn-ea"/>
          <a:cs typeface="+mn-cs"/>
        </a:defRPr>
      </a:lvl2pPr>
      <a:lvl3pPr marL="685239" algn="l" defTabSz="685239" rtl="0" eaLnBrk="1" latinLnBrk="0" hangingPunct="1">
        <a:defRPr sz="1400" kern="1200">
          <a:solidFill>
            <a:schemeClr val="tx1"/>
          </a:solidFill>
          <a:latin typeface="+mn-lt"/>
          <a:ea typeface="+mn-ea"/>
          <a:cs typeface="+mn-cs"/>
        </a:defRPr>
      </a:lvl3pPr>
      <a:lvl4pPr marL="1027859" algn="l" defTabSz="685239" rtl="0" eaLnBrk="1" latinLnBrk="0" hangingPunct="1">
        <a:defRPr sz="1400" kern="1200">
          <a:solidFill>
            <a:schemeClr val="tx1"/>
          </a:solidFill>
          <a:latin typeface="+mn-lt"/>
          <a:ea typeface="+mn-ea"/>
          <a:cs typeface="+mn-cs"/>
        </a:defRPr>
      </a:lvl4pPr>
      <a:lvl5pPr marL="1370478" algn="l" defTabSz="685239" rtl="0" eaLnBrk="1" latinLnBrk="0" hangingPunct="1">
        <a:defRPr sz="1400" kern="1200">
          <a:solidFill>
            <a:schemeClr val="tx1"/>
          </a:solidFill>
          <a:latin typeface="+mn-lt"/>
          <a:ea typeface="+mn-ea"/>
          <a:cs typeface="+mn-cs"/>
        </a:defRPr>
      </a:lvl5pPr>
      <a:lvl6pPr marL="1713113" algn="l" defTabSz="685239" rtl="0" eaLnBrk="1" latinLnBrk="0" hangingPunct="1">
        <a:defRPr sz="1400" kern="1200">
          <a:solidFill>
            <a:schemeClr val="tx1"/>
          </a:solidFill>
          <a:latin typeface="+mn-lt"/>
          <a:ea typeface="+mn-ea"/>
          <a:cs typeface="+mn-cs"/>
        </a:defRPr>
      </a:lvl6pPr>
      <a:lvl7pPr marL="2055716" algn="l" defTabSz="685239" rtl="0" eaLnBrk="1" latinLnBrk="0" hangingPunct="1">
        <a:defRPr sz="1400" kern="1200">
          <a:solidFill>
            <a:schemeClr val="tx1"/>
          </a:solidFill>
          <a:latin typeface="+mn-lt"/>
          <a:ea typeface="+mn-ea"/>
          <a:cs typeface="+mn-cs"/>
        </a:defRPr>
      </a:lvl7pPr>
      <a:lvl8pPr marL="2398320" algn="l" defTabSz="685239" rtl="0" eaLnBrk="1" latinLnBrk="0" hangingPunct="1">
        <a:defRPr sz="1400" kern="1200">
          <a:solidFill>
            <a:schemeClr val="tx1"/>
          </a:solidFill>
          <a:latin typeface="+mn-lt"/>
          <a:ea typeface="+mn-ea"/>
          <a:cs typeface="+mn-cs"/>
        </a:defRPr>
      </a:lvl8pPr>
      <a:lvl9pPr marL="2740925" algn="l" defTabSz="685239"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tretch>
            <a:fillRect/>
          </a:stretch>
        </p:blipFill>
        <p:spPr>
          <a:xfrm>
            <a:off x="0" y="0"/>
            <a:ext cx="9144000" cy="5143500"/>
          </a:xfrm>
          <a:prstGeom prst="rect">
            <a:avLst/>
          </a:prstGeom>
        </p:spPr>
      </p:pic>
      <p:sp>
        <p:nvSpPr>
          <p:cNvPr id="2" name="Title Placeholder 1"/>
          <p:cNvSpPr>
            <a:spLocks noGrp="1"/>
          </p:cNvSpPr>
          <p:nvPr>
            <p:ph type="title"/>
          </p:nvPr>
        </p:nvSpPr>
        <p:spPr>
          <a:xfrm>
            <a:off x="609600" y="205979"/>
            <a:ext cx="7924800" cy="857250"/>
          </a:xfrm>
          <a:prstGeom prst="rect">
            <a:avLst/>
          </a:prstGeom>
        </p:spPr>
        <p:txBody>
          <a:bodyPr vert="horz" lIns="68550" tIns="34289" rIns="68550" bIns="34289" rtlCol="0" anchor="b" anchorCtr="0">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09600" y="1200151"/>
            <a:ext cx="7924800" cy="3394472"/>
          </a:xfrm>
          <a:prstGeom prst="rect">
            <a:avLst/>
          </a:prstGeom>
        </p:spPr>
        <p:txBody>
          <a:bodyPr vert="horz" lIns="68550" tIns="34289" rIns="68550" bIns="34289"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5715000" y="4767264"/>
            <a:ext cx="1524000" cy="273844"/>
          </a:xfrm>
          <a:prstGeom prst="rect">
            <a:avLst/>
          </a:prstGeom>
        </p:spPr>
        <p:txBody>
          <a:bodyPr vert="horz" lIns="68550" tIns="34289" rIns="68550" bIns="34289" rtlCol="0" anchor="ctr"/>
          <a:lstStyle>
            <a:lvl1pPr algn="r">
              <a:defRPr sz="800" strike="noStrike" spc="45" baseline="0">
                <a:solidFill>
                  <a:schemeClr val="tx1"/>
                </a:solidFill>
              </a:defRPr>
            </a:lvl1pPr>
          </a:lstStyle>
          <a:p>
            <a:pPr defTabSz="685460"/>
            <a:fld id="{8B3AFFF1-9C47-49F0-AE12-AF188F3F4E82}" type="datetime1">
              <a:rPr lang="en-US" smtClean="0">
                <a:solidFill>
                  <a:prstClr val="white"/>
                </a:solidFill>
              </a:rPr>
              <a:pPr defTabSz="685460"/>
              <a:t>5/16/2018</a:t>
            </a:fld>
            <a:endParaRPr lang="en-US" dirty="0">
              <a:solidFill>
                <a:prstClr val="white"/>
              </a:solidFill>
            </a:endParaRPr>
          </a:p>
        </p:txBody>
      </p:sp>
      <p:sp>
        <p:nvSpPr>
          <p:cNvPr id="5" name="Footer Placeholder 4"/>
          <p:cNvSpPr>
            <a:spLocks noGrp="1"/>
          </p:cNvSpPr>
          <p:nvPr>
            <p:ph type="ftr" sz="quarter" idx="3"/>
          </p:nvPr>
        </p:nvSpPr>
        <p:spPr>
          <a:xfrm>
            <a:off x="609600" y="4767264"/>
            <a:ext cx="2895600" cy="273844"/>
          </a:xfrm>
          <a:prstGeom prst="rect">
            <a:avLst/>
          </a:prstGeom>
        </p:spPr>
        <p:txBody>
          <a:bodyPr vert="horz" lIns="68550" tIns="34289" rIns="68550" bIns="34289" rtlCol="0" anchor="ctr"/>
          <a:lstStyle>
            <a:lvl1pPr algn="l">
              <a:defRPr sz="800" cap="all" spc="45" baseline="0">
                <a:solidFill>
                  <a:schemeClr val="tx1"/>
                </a:solidFill>
              </a:defRPr>
            </a:lvl1pPr>
          </a:lstStyle>
          <a:p>
            <a:pPr defTabSz="685460"/>
            <a:endParaRPr lang="en-US" dirty="0">
              <a:solidFill>
                <a:prstClr val="white"/>
              </a:solidFill>
            </a:endParaRPr>
          </a:p>
        </p:txBody>
      </p:sp>
      <p:sp>
        <p:nvSpPr>
          <p:cNvPr id="6" name="Slide Number Placeholder 5"/>
          <p:cNvSpPr>
            <a:spLocks noGrp="1"/>
          </p:cNvSpPr>
          <p:nvPr>
            <p:ph type="sldNum" sz="quarter" idx="4"/>
          </p:nvPr>
        </p:nvSpPr>
        <p:spPr>
          <a:xfrm>
            <a:off x="7543800" y="4767264"/>
            <a:ext cx="990600" cy="273844"/>
          </a:xfrm>
          <a:prstGeom prst="rect">
            <a:avLst/>
          </a:prstGeom>
        </p:spPr>
        <p:txBody>
          <a:bodyPr vert="horz" lIns="68550" tIns="34289" rIns="68550" bIns="34289" rtlCol="0" anchor="ctr"/>
          <a:lstStyle>
            <a:lvl1pPr algn="r">
              <a:defRPr sz="800" baseline="0">
                <a:solidFill>
                  <a:schemeClr val="tx1"/>
                </a:solidFill>
              </a:defRPr>
            </a:lvl1pPr>
          </a:lstStyle>
          <a:p>
            <a:pPr defTabSz="685460"/>
            <a:fld id="{38237106-F2ED-405E-BC33-CC3CF426205F}" type="slidenum">
              <a:rPr lang="en-US" smtClean="0">
                <a:solidFill>
                  <a:prstClr val="white"/>
                </a:solidFill>
              </a:rPr>
              <a:pPr defTabSz="685460"/>
              <a:t>‹#›</a:t>
            </a:fld>
            <a:endParaRPr lang="en-US" dirty="0">
              <a:solidFill>
                <a:prstClr val="white"/>
              </a:solidFill>
            </a:endParaRPr>
          </a:p>
        </p:txBody>
      </p:sp>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75" y="1"/>
            <a:ext cx="9141226" cy="5145062"/>
          </a:xfrm>
          <a:prstGeom prst="rect">
            <a:avLst/>
          </a:prstGeom>
        </p:spPr>
      </p:pic>
    </p:spTree>
    <p:extLst>
      <p:ext uri="{BB962C8B-B14F-4D97-AF65-F5344CB8AC3E}">
        <p14:creationId xmlns:p14="http://schemas.microsoft.com/office/powerpoint/2010/main" val="3932400190"/>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hf sldNum="0" hdr="0" ftr="0" dt="0"/>
  <p:txStyles>
    <p:titleStyle>
      <a:lvl1pPr algn="l" defTabSz="685460" rtl="0" eaLnBrk="1" latinLnBrk="0" hangingPunct="1">
        <a:spcBef>
          <a:spcPct val="0"/>
        </a:spcBef>
        <a:buNone/>
        <a:defRPr sz="2300" kern="1200" cap="all" spc="38"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054" indent="-257054" algn="l" defTabSz="685460" rtl="0" eaLnBrk="1" latinLnBrk="0" hangingPunct="1">
        <a:lnSpc>
          <a:spcPct val="100000"/>
        </a:lnSpc>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1pPr>
      <a:lvl2pPr marL="556933" indent="-214213" algn="l" defTabSz="685460" rtl="0" eaLnBrk="1" latinLnBrk="0" hangingPunct="1">
        <a:lnSpc>
          <a:spcPct val="100000"/>
        </a:lnSpc>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2pPr>
      <a:lvl3pPr marL="856829" indent="-171370" algn="l" defTabSz="685460" rtl="0" eaLnBrk="1" latinLnBrk="0" hangingPunct="1">
        <a:lnSpc>
          <a:spcPct val="100000"/>
        </a:lnSpc>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3pPr>
      <a:lvl4pPr marL="1199550" indent="-171370" algn="l" defTabSz="685460" rtl="0" eaLnBrk="1" latinLnBrk="0" hangingPunct="1">
        <a:lnSpc>
          <a:spcPct val="100000"/>
        </a:lnSpc>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4pPr>
      <a:lvl5pPr marL="1542272" indent="-171370" algn="l" defTabSz="685460" rtl="0" eaLnBrk="1" latinLnBrk="0" hangingPunct="1">
        <a:lnSpc>
          <a:spcPct val="100000"/>
        </a:lnSpc>
        <a:spcBef>
          <a:spcPct val="20000"/>
        </a:spcBef>
        <a:spcAft>
          <a:spcPts val="450"/>
        </a:spcAft>
        <a:buClr>
          <a:schemeClr val="tx2"/>
        </a:buClr>
        <a:buFont typeface="Arial" pitchFamily="34" charset="0"/>
        <a:buChar char="•"/>
        <a:defRPr sz="1300" kern="1200" spc="23" baseline="0">
          <a:solidFill>
            <a:schemeClr val="tx1"/>
          </a:solidFill>
          <a:latin typeface="+mn-lt"/>
          <a:ea typeface="+mn-ea"/>
          <a:cs typeface="+mn-cs"/>
        </a:defRPr>
      </a:lvl5pPr>
      <a:lvl6pPr marL="1885010" indent="-171370" algn="l" defTabSz="685460" rtl="0" eaLnBrk="1" latinLnBrk="0" hangingPunct="1">
        <a:lnSpc>
          <a:spcPct val="100000"/>
        </a:lnSpc>
        <a:spcBef>
          <a:spcPct val="20000"/>
        </a:spcBef>
        <a:spcAft>
          <a:spcPts val="450"/>
        </a:spcAft>
        <a:buClr>
          <a:schemeClr val="tx2"/>
        </a:buClr>
        <a:buFont typeface="Arial" pitchFamily="34" charset="0"/>
        <a:buChar char="•"/>
        <a:defRPr sz="1300" kern="1200">
          <a:solidFill>
            <a:schemeClr val="tx1"/>
          </a:solidFill>
          <a:latin typeface="+mn-lt"/>
          <a:ea typeface="+mn-ea"/>
          <a:cs typeface="+mn-cs"/>
        </a:defRPr>
      </a:lvl6pPr>
      <a:lvl7pPr marL="2227740" indent="-171370" algn="l" defTabSz="685460" rtl="0" eaLnBrk="1" latinLnBrk="0" hangingPunct="1">
        <a:lnSpc>
          <a:spcPct val="100000"/>
        </a:lnSpc>
        <a:spcBef>
          <a:spcPct val="20000"/>
        </a:spcBef>
        <a:spcAft>
          <a:spcPts val="450"/>
        </a:spcAft>
        <a:buClr>
          <a:schemeClr val="tx2"/>
        </a:buClr>
        <a:buFont typeface="Arial" pitchFamily="34" charset="0"/>
        <a:buChar char="•"/>
        <a:defRPr sz="1300" kern="1200">
          <a:solidFill>
            <a:schemeClr val="tx1"/>
          </a:solidFill>
          <a:latin typeface="+mn-lt"/>
          <a:ea typeface="+mn-ea"/>
          <a:cs typeface="+mn-cs"/>
        </a:defRPr>
      </a:lvl7pPr>
      <a:lvl8pPr marL="2570470" indent="-171370" algn="l" defTabSz="685460" rtl="0" eaLnBrk="1" latinLnBrk="0" hangingPunct="1">
        <a:lnSpc>
          <a:spcPct val="100000"/>
        </a:lnSpc>
        <a:spcBef>
          <a:spcPct val="20000"/>
        </a:spcBef>
        <a:spcAft>
          <a:spcPts val="450"/>
        </a:spcAft>
        <a:buClr>
          <a:schemeClr val="tx2"/>
        </a:buClr>
        <a:buFont typeface="Arial" pitchFamily="34" charset="0"/>
        <a:buChar char="•"/>
        <a:defRPr sz="1300" kern="1200">
          <a:solidFill>
            <a:schemeClr val="tx1"/>
          </a:solidFill>
          <a:latin typeface="+mn-lt"/>
          <a:ea typeface="+mn-ea"/>
          <a:cs typeface="+mn-cs"/>
        </a:defRPr>
      </a:lvl8pPr>
      <a:lvl9pPr marL="2913209" indent="-171370" algn="l" defTabSz="685460" rtl="0" eaLnBrk="1" latinLnBrk="0" hangingPunct="1">
        <a:lnSpc>
          <a:spcPct val="100000"/>
        </a:lnSpc>
        <a:spcBef>
          <a:spcPct val="20000"/>
        </a:spcBef>
        <a:spcAft>
          <a:spcPts val="450"/>
        </a:spcAft>
        <a:buClr>
          <a:schemeClr val="tx2"/>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85460" rtl="0" eaLnBrk="1" latinLnBrk="0" hangingPunct="1">
        <a:defRPr sz="1400" kern="1200">
          <a:solidFill>
            <a:schemeClr val="tx1"/>
          </a:solidFill>
          <a:latin typeface="+mn-lt"/>
          <a:ea typeface="+mn-ea"/>
          <a:cs typeface="+mn-cs"/>
        </a:defRPr>
      </a:lvl1pPr>
      <a:lvl2pPr marL="342722" algn="l" defTabSz="685460" rtl="0" eaLnBrk="1" latinLnBrk="0" hangingPunct="1">
        <a:defRPr sz="1400" kern="1200">
          <a:solidFill>
            <a:schemeClr val="tx1"/>
          </a:solidFill>
          <a:latin typeface="+mn-lt"/>
          <a:ea typeface="+mn-ea"/>
          <a:cs typeface="+mn-cs"/>
        </a:defRPr>
      </a:lvl2pPr>
      <a:lvl3pPr marL="685460" algn="l" defTabSz="685460" rtl="0" eaLnBrk="1" latinLnBrk="0" hangingPunct="1">
        <a:defRPr sz="1400" kern="1200">
          <a:solidFill>
            <a:schemeClr val="tx1"/>
          </a:solidFill>
          <a:latin typeface="+mn-lt"/>
          <a:ea typeface="+mn-ea"/>
          <a:cs typeface="+mn-cs"/>
        </a:defRPr>
      </a:lvl3pPr>
      <a:lvl4pPr marL="1028190" algn="l" defTabSz="685460" rtl="0" eaLnBrk="1" latinLnBrk="0" hangingPunct="1">
        <a:defRPr sz="1400" kern="1200">
          <a:solidFill>
            <a:schemeClr val="tx1"/>
          </a:solidFill>
          <a:latin typeface="+mn-lt"/>
          <a:ea typeface="+mn-ea"/>
          <a:cs typeface="+mn-cs"/>
        </a:defRPr>
      </a:lvl4pPr>
      <a:lvl5pPr marL="1370920" algn="l" defTabSz="685460" rtl="0" eaLnBrk="1" latinLnBrk="0" hangingPunct="1">
        <a:defRPr sz="1400" kern="1200">
          <a:solidFill>
            <a:schemeClr val="tx1"/>
          </a:solidFill>
          <a:latin typeface="+mn-lt"/>
          <a:ea typeface="+mn-ea"/>
          <a:cs typeface="+mn-cs"/>
        </a:defRPr>
      </a:lvl5pPr>
      <a:lvl6pPr marL="1713659" algn="l" defTabSz="685460" rtl="0" eaLnBrk="1" latinLnBrk="0" hangingPunct="1">
        <a:defRPr sz="1400" kern="1200">
          <a:solidFill>
            <a:schemeClr val="tx1"/>
          </a:solidFill>
          <a:latin typeface="+mn-lt"/>
          <a:ea typeface="+mn-ea"/>
          <a:cs typeface="+mn-cs"/>
        </a:defRPr>
      </a:lvl6pPr>
      <a:lvl7pPr marL="2056379" algn="l" defTabSz="685460" rtl="0" eaLnBrk="1" latinLnBrk="0" hangingPunct="1">
        <a:defRPr sz="1400" kern="1200">
          <a:solidFill>
            <a:schemeClr val="tx1"/>
          </a:solidFill>
          <a:latin typeface="+mn-lt"/>
          <a:ea typeface="+mn-ea"/>
          <a:cs typeface="+mn-cs"/>
        </a:defRPr>
      </a:lvl7pPr>
      <a:lvl8pPr marL="2399100" algn="l" defTabSz="685460" rtl="0" eaLnBrk="1" latinLnBrk="0" hangingPunct="1">
        <a:defRPr sz="1400" kern="1200">
          <a:solidFill>
            <a:schemeClr val="tx1"/>
          </a:solidFill>
          <a:latin typeface="+mn-lt"/>
          <a:ea typeface="+mn-ea"/>
          <a:cs typeface="+mn-cs"/>
        </a:defRPr>
      </a:lvl8pPr>
      <a:lvl9pPr marL="2741822" algn="l" defTabSz="685460"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68537" tIns="34289" rIns="68537" bIns="34289" rtlCol="0" anchor="ctr">
            <a:normAutofit/>
          </a:bodyPr>
          <a:lstStyle/>
          <a:p>
            <a:r>
              <a:rPr lang="en-US" dirty="0"/>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68537" tIns="34289" rIns="68537" bIns="342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408"/>
            <a:ext cx="2057400" cy="273844"/>
          </a:xfrm>
          <a:prstGeom prst="rect">
            <a:avLst/>
          </a:prstGeom>
        </p:spPr>
        <p:txBody>
          <a:bodyPr vert="horz" lIns="68537" tIns="34289" rIns="68537" bIns="34289" rtlCol="0" anchor="ctr"/>
          <a:lstStyle>
            <a:lvl1pPr algn="l">
              <a:defRPr sz="900" b="0" i="0">
                <a:solidFill>
                  <a:schemeClr val="tx1">
                    <a:tint val="75000"/>
                  </a:schemeClr>
                </a:solidFill>
                <a:latin typeface="Helvetica Regular" charset="0"/>
              </a:defRPr>
            </a:lvl1pPr>
          </a:lstStyle>
          <a:p>
            <a:pPr defTabSz="685307"/>
            <a:fld id="{56BD8FD8-A34D-43B1-A759-8AA482760513}" type="datetimeFigureOut">
              <a:rPr lang="en-US" smtClean="0">
                <a:solidFill>
                  <a:prstClr val="black">
                    <a:tint val="75000"/>
                  </a:prstClr>
                </a:solidFill>
              </a:rPr>
              <a:pPr defTabSz="685307"/>
              <a:t>5/16/2018</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1" y="4767408"/>
            <a:ext cx="3086100" cy="273844"/>
          </a:xfrm>
          <a:prstGeom prst="rect">
            <a:avLst/>
          </a:prstGeom>
        </p:spPr>
        <p:txBody>
          <a:bodyPr vert="horz" lIns="68537" tIns="34289" rIns="68537" bIns="34289" rtlCol="0" anchor="ctr"/>
          <a:lstStyle>
            <a:lvl1pPr algn="ctr">
              <a:defRPr sz="900" b="0" i="0">
                <a:solidFill>
                  <a:schemeClr val="tx1">
                    <a:tint val="75000"/>
                  </a:schemeClr>
                </a:solidFill>
                <a:latin typeface="Helvetica Regular" charset="0"/>
              </a:defRPr>
            </a:lvl1pPr>
          </a:lstStyle>
          <a:p>
            <a:pPr defTabSz="685307"/>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408"/>
            <a:ext cx="2057400" cy="273844"/>
          </a:xfrm>
          <a:prstGeom prst="rect">
            <a:avLst/>
          </a:prstGeom>
        </p:spPr>
        <p:txBody>
          <a:bodyPr vert="horz" lIns="68537" tIns="34289" rIns="68537" bIns="34289" rtlCol="0" anchor="ctr"/>
          <a:lstStyle>
            <a:lvl1pPr algn="r">
              <a:defRPr sz="900" b="0" i="0">
                <a:solidFill>
                  <a:schemeClr val="tx1">
                    <a:tint val="75000"/>
                  </a:schemeClr>
                </a:solidFill>
                <a:latin typeface="Helvetica Regular" charset="0"/>
              </a:defRPr>
            </a:lvl1pPr>
          </a:lstStyle>
          <a:p>
            <a:pPr defTabSz="685307"/>
            <a:fld id="{580BBA8B-F5A8-4DFD-BF96-4A143B49FF35}" type="slidenum">
              <a:rPr lang="en-US" smtClean="0">
                <a:solidFill>
                  <a:prstClr val="black">
                    <a:tint val="75000"/>
                  </a:prstClr>
                </a:solidFill>
              </a:rPr>
              <a:pPr defTabSz="685307"/>
              <a:t>‹#›</a:t>
            </a:fld>
            <a:endParaRPr lang="en-US" dirty="0">
              <a:solidFill>
                <a:prstClr val="black">
                  <a:tint val="75000"/>
                </a:prstClr>
              </a:solidFill>
            </a:endParaRPr>
          </a:p>
        </p:txBody>
      </p:sp>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775" y="1"/>
            <a:ext cx="9141226" cy="5145062"/>
          </a:xfrm>
          <a:prstGeom prst="rect">
            <a:avLst/>
          </a:prstGeom>
        </p:spPr>
      </p:pic>
    </p:spTree>
    <p:extLst>
      <p:ext uri="{BB962C8B-B14F-4D97-AF65-F5344CB8AC3E}">
        <p14:creationId xmlns:p14="http://schemas.microsoft.com/office/powerpoint/2010/main" val="253055463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Lst>
  <p:txStyles>
    <p:titleStyle>
      <a:lvl1pPr algn="l" defTabSz="685307" rtl="0" eaLnBrk="1" latinLnBrk="0" hangingPunct="1">
        <a:lnSpc>
          <a:spcPct val="90000"/>
        </a:lnSpc>
        <a:spcBef>
          <a:spcPct val="0"/>
        </a:spcBef>
        <a:buNone/>
        <a:defRPr sz="3300" b="0" i="0" kern="1200">
          <a:solidFill>
            <a:schemeClr val="tx1"/>
          </a:solidFill>
          <a:latin typeface="Helvetica Regular" charset="0"/>
          <a:ea typeface="+mj-ea"/>
          <a:cs typeface="+mj-cs"/>
        </a:defRPr>
      </a:lvl1pPr>
    </p:titleStyle>
    <p:bodyStyle>
      <a:lvl1pPr marL="171334" indent="-171334" algn="l" defTabSz="685307"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Regular" charset="0"/>
          <a:ea typeface="+mn-ea"/>
          <a:cs typeface="+mn-cs"/>
        </a:defRPr>
      </a:lvl1pPr>
      <a:lvl2pPr marL="514001" indent="-171334" algn="l" defTabSz="685307"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Regular" charset="0"/>
          <a:ea typeface="+mn-ea"/>
          <a:cs typeface="+mn-cs"/>
        </a:defRPr>
      </a:lvl2pPr>
      <a:lvl3pPr marL="856640" indent="-171334" algn="l" defTabSz="685307"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Regular" charset="0"/>
          <a:ea typeface="+mn-ea"/>
          <a:cs typeface="+mn-cs"/>
        </a:defRPr>
      </a:lvl3pPr>
      <a:lvl4pPr marL="1199280" indent="-171334" algn="l" defTabSz="685307"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4pPr>
      <a:lvl5pPr marL="1541921" indent="-171334" algn="l" defTabSz="685307"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5pPr>
      <a:lvl6pPr marL="1884587" indent="-171334" algn="l" defTabSz="68530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241" indent="-171334" algn="l" defTabSz="68530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894" indent="-171334" algn="l" defTabSz="68530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561" indent="-171334" algn="l" defTabSz="68530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307" rtl="0" eaLnBrk="1" latinLnBrk="0" hangingPunct="1">
        <a:defRPr sz="1400" kern="1200">
          <a:solidFill>
            <a:schemeClr val="tx1"/>
          </a:solidFill>
          <a:latin typeface="+mn-lt"/>
          <a:ea typeface="+mn-ea"/>
          <a:cs typeface="+mn-cs"/>
        </a:defRPr>
      </a:lvl1pPr>
      <a:lvl2pPr marL="342641" algn="l" defTabSz="685307" rtl="0" eaLnBrk="1" latinLnBrk="0" hangingPunct="1">
        <a:defRPr sz="1400" kern="1200">
          <a:solidFill>
            <a:schemeClr val="tx1"/>
          </a:solidFill>
          <a:latin typeface="+mn-lt"/>
          <a:ea typeface="+mn-ea"/>
          <a:cs typeface="+mn-cs"/>
        </a:defRPr>
      </a:lvl2pPr>
      <a:lvl3pPr marL="685307" algn="l" defTabSz="685307" rtl="0" eaLnBrk="1" latinLnBrk="0" hangingPunct="1">
        <a:defRPr sz="1400" kern="1200">
          <a:solidFill>
            <a:schemeClr val="tx1"/>
          </a:solidFill>
          <a:latin typeface="+mn-lt"/>
          <a:ea typeface="+mn-ea"/>
          <a:cs typeface="+mn-cs"/>
        </a:defRPr>
      </a:lvl3pPr>
      <a:lvl4pPr marL="1027961" algn="l" defTabSz="685307" rtl="0" eaLnBrk="1" latinLnBrk="0" hangingPunct="1">
        <a:defRPr sz="1400" kern="1200">
          <a:solidFill>
            <a:schemeClr val="tx1"/>
          </a:solidFill>
          <a:latin typeface="+mn-lt"/>
          <a:ea typeface="+mn-ea"/>
          <a:cs typeface="+mn-cs"/>
        </a:defRPr>
      </a:lvl4pPr>
      <a:lvl5pPr marL="1370614" algn="l" defTabSz="685307" rtl="0" eaLnBrk="1" latinLnBrk="0" hangingPunct="1">
        <a:defRPr sz="1400" kern="1200">
          <a:solidFill>
            <a:schemeClr val="tx1"/>
          </a:solidFill>
          <a:latin typeface="+mn-lt"/>
          <a:ea typeface="+mn-ea"/>
          <a:cs typeface="+mn-cs"/>
        </a:defRPr>
      </a:lvl5pPr>
      <a:lvl6pPr marL="1713281" algn="l" defTabSz="685307" rtl="0" eaLnBrk="1" latinLnBrk="0" hangingPunct="1">
        <a:defRPr sz="1400" kern="1200">
          <a:solidFill>
            <a:schemeClr val="tx1"/>
          </a:solidFill>
          <a:latin typeface="+mn-lt"/>
          <a:ea typeface="+mn-ea"/>
          <a:cs typeface="+mn-cs"/>
        </a:defRPr>
      </a:lvl6pPr>
      <a:lvl7pPr marL="2055920" algn="l" defTabSz="685307" rtl="0" eaLnBrk="1" latinLnBrk="0" hangingPunct="1">
        <a:defRPr sz="1400" kern="1200">
          <a:solidFill>
            <a:schemeClr val="tx1"/>
          </a:solidFill>
          <a:latin typeface="+mn-lt"/>
          <a:ea typeface="+mn-ea"/>
          <a:cs typeface="+mn-cs"/>
        </a:defRPr>
      </a:lvl7pPr>
      <a:lvl8pPr marL="2398560" algn="l" defTabSz="685307" rtl="0" eaLnBrk="1" latinLnBrk="0" hangingPunct="1">
        <a:defRPr sz="1400" kern="1200">
          <a:solidFill>
            <a:schemeClr val="tx1"/>
          </a:solidFill>
          <a:latin typeface="+mn-lt"/>
          <a:ea typeface="+mn-ea"/>
          <a:cs typeface="+mn-cs"/>
        </a:defRPr>
      </a:lvl8pPr>
      <a:lvl9pPr marL="2741201" algn="l" defTabSz="68530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3.xml"/><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0.xml"/><Relationship Id="rId5" Type="http://schemas.openxmlformats.org/officeDocument/2006/relationships/image" Target="../media/image31.png"/><Relationship Id="rId4" Type="http://schemas.openxmlformats.org/officeDocument/2006/relationships/image" Target="../media/image30.emf"/></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0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10.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10.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78.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9.xml"/><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33.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5.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57.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4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jpeg"/><Relationship Id="rId12" Type="http://schemas.openxmlformats.org/officeDocument/2006/relationships/image" Target="../media/image81.png"/><Relationship Id="rId2" Type="http://schemas.openxmlformats.org/officeDocument/2006/relationships/image" Target="../media/image71.png"/><Relationship Id="rId1" Type="http://schemas.openxmlformats.org/officeDocument/2006/relationships/slideLayout" Target="../slideLayouts/slideLayout40.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89.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9.xml"/></Relationships>
</file>

<file path=ppt/slides/_rels/slide3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84.xml"/></Relationships>
</file>

<file path=ppt/slides/_rels/slide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4.xml"/></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89.xml"/><Relationship Id="rId5" Type="http://schemas.openxmlformats.org/officeDocument/2006/relationships/image" Target="../media/image104.png"/><Relationship Id="rId4"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5.png"/><Relationship Id="rId1" Type="http://schemas.openxmlformats.org/officeDocument/2006/relationships/slideLayout" Target="../slideLayouts/slideLayout89.xml"/><Relationship Id="rId5" Type="http://schemas.openxmlformats.org/officeDocument/2006/relationships/image" Target="../media/image101.png"/><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7.png"/><Relationship Id="rId7" Type="http://schemas.openxmlformats.org/officeDocument/2006/relationships/image" Target="../media/image109.png"/><Relationship Id="rId2" Type="http://schemas.openxmlformats.org/officeDocument/2006/relationships/image" Target="../media/image98.png"/><Relationship Id="rId1" Type="http://schemas.openxmlformats.org/officeDocument/2006/relationships/slideLayout" Target="../slideLayouts/slideLayout89.xml"/><Relationship Id="rId6" Type="http://schemas.openxmlformats.org/officeDocument/2006/relationships/image" Target="../media/image108.png"/><Relationship Id="rId5" Type="http://schemas.openxmlformats.org/officeDocument/2006/relationships/image" Target="../media/image106.png"/><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4.xml"/></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84.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4.xml"/></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4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173.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75.xml"/></Relationships>
</file>

<file path=ppt/slides/_rels/slide51.xml.rels><?xml version="1.0" encoding="UTF-8" standalone="yes"?>
<Relationships xmlns="http://schemas.openxmlformats.org/package/2006/relationships"><Relationship Id="rId3" Type="http://schemas.openxmlformats.org/officeDocument/2006/relationships/image" Target="../media/image117.jp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186.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jpg"/></Relationships>
</file>

<file path=ppt/slides/_rels/slide5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jpg"/><Relationship Id="rId7" Type="http://schemas.openxmlformats.org/officeDocument/2006/relationships/image" Target="../media/image119.png"/><Relationship Id="rId2" Type="http://schemas.openxmlformats.org/officeDocument/2006/relationships/notesSlide" Target="../notesSlides/notesSlide9.xml"/><Relationship Id="rId1" Type="http://schemas.openxmlformats.org/officeDocument/2006/relationships/slideLayout" Target="../slideLayouts/slideLayout20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8.jpg"/></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xml"/><Relationship Id="rId1" Type="http://schemas.openxmlformats.org/officeDocument/2006/relationships/slideLayout" Target="../slideLayouts/slideLayout189.xml"/></Relationships>
</file>

<file path=ppt/slides/_rels/slide5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78.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7.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8.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8.xml"/><Relationship Id="rId4"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5EE83E2-E4F6-2B40-AF6A-34395A3108BA}"/>
              </a:ext>
            </a:extLst>
          </p:cNvPr>
          <p:cNvPicPr>
            <a:picLocks noChangeAspect="1"/>
          </p:cNvPicPr>
          <p:nvPr/>
        </p:nvPicPr>
        <p:blipFill>
          <a:blip r:embed="rId2"/>
          <a:stretch>
            <a:fillRect/>
          </a:stretch>
        </p:blipFill>
        <p:spPr>
          <a:xfrm>
            <a:off x="24" y="23"/>
            <a:ext cx="9201583" cy="5181287"/>
          </a:xfrm>
          <a:prstGeom prst="rect">
            <a:avLst/>
          </a:prstGeom>
        </p:spPr>
      </p:pic>
      <p:sp>
        <p:nvSpPr>
          <p:cNvPr id="2" name="Rectangle 1"/>
          <p:cNvSpPr/>
          <p:nvPr/>
        </p:nvSpPr>
        <p:spPr>
          <a:xfrm>
            <a:off x="-1" y="23"/>
            <a:ext cx="9201583" cy="518128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44" tIns="34289" rIns="68544" bIns="34289" rtlCol="0" anchor="ctr"/>
          <a:lstStyle/>
          <a:p>
            <a:pPr algn="ctr" defTabSz="685392"/>
            <a:endParaRPr lang="en-US" sz="1400">
              <a:solidFill>
                <a:prstClr val="white"/>
              </a:solidFill>
            </a:endParaRPr>
          </a:p>
        </p:txBody>
      </p:sp>
      <p:sp>
        <p:nvSpPr>
          <p:cNvPr id="10" name="TextBox 9"/>
          <p:cNvSpPr txBox="1"/>
          <p:nvPr/>
        </p:nvSpPr>
        <p:spPr>
          <a:xfrm>
            <a:off x="445771" y="4087117"/>
            <a:ext cx="7363778" cy="830996"/>
          </a:xfrm>
          <a:prstGeom prst="rect">
            <a:avLst/>
          </a:prstGeom>
          <a:noFill/>
        </p:spPr>
        <p:txBody>
          <a:bodyPr wrap="square" lIns="68544" tIns="34289" rIns="68544" bIns="34289" rtlCol="0">
            <a:spAutoFit/>
          </a:bodyPr>
          <a:lstStyle/>
          <a:p>
            <a:pPr defTabSz="685392"/>
            <a:r>
              <a:rPr lang="zh-TW" altLang="en-US" sz="800" dirty="0">
                <a:solidFill>
                  <a:prstClr val="white"/>
                </a:solidFill>
                <a:ea typeface="Apple LiGothic" pitchFamily="2" charset="-120"/>
                <a:cs typeface="Heiti TC Light"/>
              </a:rPr>
              <a:t>本簡報中提到的收入等級純屬舉例說明，無意代表美安香港超連鎖™店主的一般收入，也無意表示任何超連鎖™店主皆可賺取同等收入。美安香港超連鎖™店主的成功與否，取決於其在發展事業時的努力、才能與投入程度。</a:t>
            </a:r>
            <a:endParaRPr lang="en-US" altLang="zh-TW" sz="800" dirty="0">
              <a:solidFill>
                <a:prstClr val="white"/>
              </a:solidFill>
              <a:ea typeface="Apple LiGothic" pitchFamily="2" charset="-120"/>
              <a:cs typeface="Heiti TC Light"/>
            </a:endParaRPr>
          </a:p>
          <a:p>
            <a:pPr defTabSz="685392"/>
            <a:r>
              <a:rPr lang="en-US" sz="800" b="1" dirty="0">
                <a:solidFill>
                  <a:prstClr val="white"/>
                </a:solidFill>
                <a:ea typeface="Apple LiGothic" pitchFamily="2" charset="-120"/>
                <a:cs typeface="Heiti TC Light"/>
              </a:rPr>
              <a:t>The income levels mentioned in the following presentation are for illustration purposes only. They are not intended to represent the income of a typical Market Hong Kong </a:t>
            </a:r>
            <a:r>
              <a:rPr lang="en-US" altLang="zh-TW" sz="800" b="1" dirty="0" err="1">
                <a:solidFill>
                  <a:prstClr val="white"/>
                </a:solidFill>
                <a:ea typeface="Apple LiGothic" pitchFamily="2" charset="-120"/>
                <a:cs typeface="Heiti TC Light"/>
              </a:rPr>
              <a:t>UnFranchise</a:t>
            </a:r>
            <a:r>
              <a:rPr lang="en-US" altLang="zh-TW" sz="800" b="1" dirty="0">
                <a:solidFill>
                  <a:prstClr val="white"/>
                </a:solidFill>
                <a:ea typeface="Apple LiGothic" pitchFamily="2" charset="-120"/>
                <a:cs typeface="Heiti TC Light"/>
              </a:rPr>
              <a:t> ™Owner</a:t>
            </a:r>
            <a:r>
              <a:rPr lang="en-US" sz="800" b="1" dirty="0">
                <a:solidFill>
                  <a:prstClr val="white"/>
                </a:solidFill>
                <a:ea typeface="Apple LiGothic" pitchFamily="2" charset="-120"/>
                <a:cs typeface="Heiti TC Light"/>
              </a:rPr>
              <a:t>, nor are they intended to represent that any given Independent </a:t>
            </a:r>
            <a:r>
              <a:rPr lang="en-US" altLang="zh-TW" sz="800" b="1" dirty="0" err="1">
                <a:solidFill>
                  <a:prstClr val="white"/>
                </a:solidFill>
                <a:ea typeface="Apple LiGothic" pitchFamily="2" charset="-120"/>
                <a:cs typeface="Heiti TC Light"/>
              </a:rPr>
              <a:t>UnFranchise</a:t>
            </a:r>
            <a:r>
              <a:rPr lang="en-US" altLang="zh-TW" sz="800" b="1" dirty="0">
                <a:solidFill>
                  <a:prstClr val="white"/>
                </a:solidFill>
                <a:ea typeface="Apple LiGothic" pitchFamily="2" charset="-120"/>
                <a:cs typeface="Heiti TC Light"/>
              </a:rPr>
              <a:t> ™ Owner</a:t>
            </a:r>
            <a:r>
              <a:rPr lang="en-US" sz="800" b="1" dirty="0">
                <a:solidFill>
                  <a:prstClr val="white"/>
                </a:solidFill>
                <a:ea typeface="Apple LiGothic" pitchFamily="2" charset="-120"/>
                <a:cs typeface="Heiti TC Light"/>
              </a:rPr>
              <a:t> will earn income in that amount. The success of any Market Hong Kong Independent </a:t>
            </a:r>
            <a:r>
              <a:rPr lang="en-US" altLang="zh-TW" sz="800" b="1" dirty="0" err="1">
                <a:solidFill>
                  <a:prstClr val="white"/>
                </a:solidFill>
                <a:ea typeface="Apple LiGothic" pitchFamily="2" charset="-120"/>
                <a:cs typeface="Heiti TC Light"/>
              </a:rPr>
              <a:t>UnFranchise</a:t>
            </a:r>
            <a:r>
              <a:rPr lang="en-US" altLang="zh-TW" sz="800" b="1" dirty="0">
                <a:solidFill>
                  <a:prstClr val="white"/>
                </a:solidFill>
                <a:ea typeface="Apple LiGothic" pitchFamily="2" charset="-120"/>
                <a:cs typeface="Heiti TC Light"/>
              </a:rPr>
              <a:t> ™ Owner</a:t>
            </a:r>
            <a:r>
              <a:rPr lang="en-US" sz="800" b="1" dirty="0">
                <a:solidFill>
                  <a:prstClr val="white"/>
                </a:solidFill>
                <a:ea typeface="Apple LiGothic" pitchFamily="2" charset="-120"/>
                <a:cs typeface="Heiti TC Light"/>
              </a:rPr>
              <a:t> will depend upon the amount of hard work, talent, and dedication which he or she devotes to building his or her Market Hong Kong Business.</a:t>
            </a:r>
            <a:endParaRPr lang="en-US" sz="800" dirty="0">
              <a:solidFill>
                <a:prstClr val="white"/>
              </a:solidFill>
              <a:ea typeface="Apple LiGothic" pitchFamily="2" charset="-120"/>
              <a:cs typeface="Heiti TC Ligh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1903" y="3675928"/>
            <a:ext cx="1057520" cy="1057520"/>
          </a:xfrm>
          <a:prstGeom prst="rect">
            <a:avLst/>
          </a:prstGeom>
        </p:spPr>
      </p:pic>
      <p:sp>
        <p:nvSpPr>
          <p:cNvPr id="14" name="TextBox 13"/>
          <p:cNvSpPr txBox="1"/>
          <p:nvPr/>
        </p:nvSpPr>
        <p:spPr>
          <a:xfrm>
            <a:off x="130654" y="117325"/>
            <a:ext cx="8833757" cy="484748"/>
          </a:xfrm>
          <a:prstGeom prst="rect">
            <a:avLst/>
          </a:prstGeom>
          <a:noFill/>
        </p:spPr>
        <p:txBody>
          <a:bodyPr wrap="square" lIns="68544" tIns="34289" rIns="68544" bIns="34289" rtlCol="0">
            <a:spAutoFit/>
          </a:bodyPr>
          <a:lstStyle/>
          <a:p>
            <a:pPr algn="ctr" defTabSz="685392"/>
            <a:r>
              <a:rPr lang="zh-TW" altLang="en-US" sz="2700" dirty="0">
                <a:solidFill>
                  <a:prstClr val="white"/>
                </a:solidFill>
                <a:latin typeface="微軟正黑體" panose="020B0604030504040204" pitchFamily="34" charset="-120"/>
                <a:ea typeface="微軟正黑體" panose="020B0604030504040204" pitchFamily="34" charset="-120"/>
              </a:rPr>
              <a:t>創業家應有的思維</a:t>
            </a:r>
            <a:endParaRPr lang="en-US" sz="2700" dirty="0">
              <a:solidFill>
                <a:prstClr val="white"/>
              </a:solidFill>
              <a:latin typeface="微軟正黑體" panose="020B0604030504040204" pitchFamily="34" charset="-120"/>
              <a:ea typeface="微軟正黑體" panose="020B0604030504040204" pitchFamily="34" charset="-120"/>
            </a:endParaRPr>
          </a:p>
        </p:txBody>
      </p:sp>
      <p:sp>
        <p:nvSpPr>
          <p:cNvPr id="15" name="Text Box 6"/>
          <p:cNvSpPr txBox="1">
            <a:spLocks noChangeArrowheads="1"/>
          </p:cNvSpPr>
          <p:nvPr/>
        </p:nvSpPr>
        <p:spPr bwMode="auto">
          <a:xfrm>
            <a:off x="3293002" y="1279203"/>
            <a:ext cx="4781039" cy="842537"/>
          </a:xfrm>
          <a:prstGeom prst="rect">
            <a:avLst/>
          </a:prstGeom>
          <a:noFill/>
          <a:ln w="9525">
            <a:noFill/>
            <a:miter lim="800000"/>
            <a:headEnd/>
            <a:tailEnd/>
          </a:ln>
          <a:effectLst/>
        </p:spPr>
        <p:txBody>
          <a:bodyPr wrap="square" lIns="68544" tIns="34289" rIns="68544" bIns="34289">
            <a:spAutoFit/>
          </a:bodyPr>
          <a:lstStyle/>
          <a:p>
            <a:pPr algn="ctr" defTabSz="685392">
              <a:spcBef>
                <a:spcPct val="50000"/>
              </a:spcBef>
              <a:defRPr/>
            </a:pPr>
            <a:r>
              <a:rPr lang="en-US" sz="5000" b="1" dirty="0">
                <a:solidFill>
                  <a:prstClr val="white"/>
                </a:solidFill>
                <a:ea typeface="華康儷中黑" panose="020B0509000000000000" pitchFamily="49" charset="-120"/>
                <a:cs typeface="Heiti TC Light"/>
              </a:rPr>
              <a:t>Johnny Huang</a:t>
            </a:r>
          </a:p>
        </p:txBody>
      </p:sp>
      <p:sp>
        <p:nvSpPr>
          <p:cNvPr id="16" name="Rectangle 15"/>
          <p:cNvSpPr/>
          <p:nvPr/>
        </p:nvSpPr>
        <p:spPr>
          <a:xfrm>
            <a:off x="130654" y="602074"/>
            <a:ext cx="8833757" cy="392415"/>
          </a:xfrm>
          <a:prstGeom prst="rect">
            <a:avLst/>
          </a:prstGeom>
        </p:spPr>
        <p:txBody>
          <a:bodyPr wrap="square" lIns="68544" tIns="34289" rIns="68544" bIns="34289">
            <a:spAutoFit/>
          </a:bodyPr>
          <a:lstStyle/>
          <a:p>
            <a:pPr algn="ctr" defTabSz="685392"/>
            <a:r>
              <a:rPr lang="en-US" altLang="zh-TW" sz="2100" dirty="0">
                <a:solidFill>
                  <a:prstClr val="white"/>
                </a:solidFill>
                <a:ea typeface="Apple LiGothic" pitchFamily="2" charset="-120"/>
              </a:rPr>
              <a:t>The Mindset as an Entrepreneur</a:t>
            </a:r>
            <a:endParaRPr lang="en-US" sz="2100" dirty="0">
              <a:solidFill>
                <a:prstClr val="white"/>
              </a:solidFill>
              <a:ea typeface="Apple LiGothic" pitchFamily="2" charset="-120"/>
            </a:endParaRPr>
          </a:p>
        </p:txBody>
      </p:sp>
      <p:sp>
        <p:nvSpPr>
          <p:cNvPr id="17" name="Text Box 6"/>
          <p:cNvSpPr txBox="1">
            <a:spLocks noChangeArrowheads="1"/>
          </p:cNvSpPr>
          <p:nvPr/>
        </p:nvSpPr>
        <p:spPr bwMode="auto">
          <a:xfrm>
            <a:off x="2860084" y="1984267"/>
            <a:ext cx="5747657" cy="1015663"/>
          </a:xfrm>
          <a:prstGeom prst="rect">
            <a:avLst/>
          </a:prstGeom>
          <a:noFill/>
          <a:ln w="9525">
            <a:noFill/>
            <a:miter lim="800000"/>
            <a:headEnd/>
            <a:tailEnd/>
          </a:ln>
          <a:effectLst/>
        </p:spPr>
        <p:txBody>
          <a:bodyPr wrap="square" lIns="68544" tIns="34289" rIns="68544" bIns="34289">
            <a:spAutoFit/>
          </a:bodyPr>
          <a:lstStyle/>
          <a:p>
            <a:pPr algn="ctr" defTabSz="685392">
              <a:spcBef>
                <a:spcPts val="900"/>
              </a:spcBef>
              <a:defRPr/>
            </a:pPr>
            <a:r>
              <a:rPr lang="zh-TW" altLang="en-US" sz="2700" dirty="0">
                <a:solidFill>
                  <a:prstClr val="white"/>
                </a:solidFill>
                <a:latin typeface="微軟正黑體" panose="020B0604030504040204" pitchFamily="34" charset="-120"/>
                <a:ea typeface="微軟正黑體" panose="020B0604030504040204" pitchFamily="34" charset="-120"/>
                <a:cs typeface="Heiti TC Light"/>
              </a:rPr>
              <a:t>執行副總裁级</a:t>
            </a:r>
            <a:endParaRPr lang="en-US" altLang="zh-TW" sz="2700" dirty="0">
              <a:solidFill>
                <a:prstClr val="white"/>
              </a:solidFill>
              <a:latin typeface="微軟正黑體" panose="020B0604030504040204" pitchFamily="34" charset="-120"/>
              <a:ea typeface="微軟正黑體" panose="020B0604030504040204" pitchFamily="34" charset="-120"/>
              <a:cs typeface="Heiti TC Light"/>
            </a:endParaRPr>
          </a:p>
          <a:p>
            <a:pPr algn="ctr" defTabSz="685392">
              <a:spcBef>
                <a:spcPts val="900"/>
              </a:spcBef>
              <a:defRPr/>
            </a:pPr>
            <a:r>
              <a:rPr lang="en-US" altLang="zh-TW" sz="2700" dirty="0">
                <a:solidFill>
                  <a:prstClr val="white"/>
                </a:solidFill>
                <a:ea typeface="華康儷中黑" panose="020B0509000000000000" pitchFamily="49" charset="-120"/>
                <a:cs typeface="Heiti TC Light"/>
              </a:rPr>
              <a:t>Executive Field Vice-President </a:t>
            </a:r>
          </a:p>
        </p:txBody>
      </p:sp>
      <p:sp>
        <p:nvSpPr>
          <p:cNvPr id="18" name="Text Box 6"/>
          <p:cNvSpPr txBox="1">
            <a:spLocks noChangeArrowheads="1"/>
          </p:cNvSpPr>
          <p:nvPr/>
        </p:nvSpPr>
        <p:spPr bwMode="auto">
          <a:xfrm>
            <a:off x="3635916" y="3108217"/>
            <a:ext cx="4122377" cy="543739"/>
          </a:xfrm>
          <a:prstGeom prst="rect">
            <a:avLst/>
          </a:prstGeom>
          <a:noFill/>
          <a:ln w="9525">
            <a:noFill/>
            <a:miter lim="800000"/>
            <a:headEnd/>
            <a:tailEnd/>
          </a:ln>
          <a:effectLst/>
        </p:spPr>
        <p:txBody>
          <a:bodyPr wrap="square" lIns="68544" tIns="34289" rIns="68544" bIns="34289">
            <a:spAutoFit/>
          </a:bodyPr>
          <a:lstStyle/>
          <a:p>
            <a:pPr algn="ctr" defTabSz="685392">
              <a:lnSpc>
                <a:spcPts val="1350"/>
              </a:lnSpc>
              <a:spcBef>
                <a:spcPts val="900"/>
              </a:spcBef>
              <a:defRPr/>
            </a:pPr>
            <a:r>
              <a:rPr lang="zh-TW" altLang="en-US" sz="2100" dirty="0">
                <a:solidFill>
                  <a:prstClr val="white"/>
                </a:solidFill>
                <a:latin typeface="微軟正黑體" panose="020B0604030504040204" pitchFamily="34" charset="-120"/>
                <a:ea typeface="微軟正黑體" panose="020B0604030504040204" pitchFamily="34" charset="-120"/>
                <a:cs typeface="Heiti TC Light"/>
              </a:rPr>
              <a:t>四個佣金週期共賺取</a:t>
            </a:r>
            <a:r>
              <a:rPr lang="en-US" altLang="en-US" sz="2100" dirty="0">
                <a:solidFill>
                  <a:prstClr val="white"/>
                </a:solidFill>
                <a:ea typeface="Apple LiGothic" pitchFamily="2" charset="-120"/>
                <a:cs typeface="Heiti TC Light"/>
              </a:rPr>
              <a:t>HK$345,000</a:t>
            </a:r>
          </a:p>
          <a:p>
            <a:pPr algn="ctr" defTabSz="685392">
              <a:lnSpc>
                <a:spcPts val="1350"/>
              </a:lnSpc>
              <a:spcBef>
                <a:spcPts val="900"/>
              </a:spcBef>
              <a:defRPr/>
            </a:pPr>
            <a:r>
              <a:rPr lang="en-US" sz="2100" dirty="0">
                <a:solidFill>
                  <a:prstClr val="white"/>
                </a:solidFill>
                <a:ea typeface="Apple LiGothic" pitchFamily="2" charset="-120"/>
                <a:cs typeface="Heiti TC Light"/>
              </a:rPr>
              <a:t>HK$345,000 in 4 Commission weeks</a:t>
            </a:r>
          </a:p>
        </p:txBody>
      </p:sp>
      <p:pic>
        <p:nvPicPr>
          <p:cNvPr id="12" name="圖片 5">
            <a:extLst>
              <a:ext uri="{FF2B5EF4-FFF2-40B4-BE49-F238E27FC236}">
                <a16:creationId xmlns="" xmlns:a16="http://schemas.microsoft.com/office/drawing/2014/main" id="{1DA2E026-C08D-4284-B16D-87836A2A1C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7333"/>
          <a:stretch/>
        </p:blipFill>
        <p:spPr>
          <a:xfrm>
            <a:off x="830770" y="1063739"/>
            <a:ext cx="2136704" cy="2855376"/>
          </a:xfrm>
          <a:prstGeom prst="rect">
            <a:avLst/>
          </a:prstGeom>
          <a:ln>
            <a:noFill/>
          </a:ln>
          <a:effectLst>
            <a:softEdge rad="112500"/>
          </a:effectLst>
        </p:spPr>
      </p:pic>
    </p:spTree>
    <p:extLst>
      <p:ext uri="{BB962C8B-B14F-4D97-AF65-F5344CB8AC3E}">
        <p14:creationId xmlns:p14="http://schemas.microsoft.com/office/powerpoint/2010/main" val="39051582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p:cNvGraphicFramePr/>
          <p:nvPr>
            <p:extLst>
              <p:ext uri="{D42A27DB-BD31-4B8C-83A1-F6EECF244321}">
                <p14:modId xmlns:p14="http://schemas.microsoft.com/office/powerpoint/2010/main" val="1797490093"/>
              </p:ext>
            </p:extLst>
          </p:nvPr>
        </p:nvGraphicFramePr>
        <p:xfrm>
          <a:off x="1143297" y="1080004"/>
          <a:ext cx="6858000" cy="3691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字方塊 3"/>
          <p:cNvSpPr txBox="1"/>
          <p:nvPr/>
        </p:nvSpPr>
        <p:spPr>
          <a:xfrm>
            <a:off x="22" y="360202"/>
            <a:ext cx="9143999" cy="946290"/>
          </a:xfrm>
          <a:prstGeom prst="rect">
            <a:avLst/>
          </a:prstGeom>
          <a:noFill/>
        </p:spPr>
        <p:txBody>
          <a:bodyPr wrap="square" lIns="68427" tIns="34229" rIns="68427" bIns="34229" rtlCol="0">
            <a:spAutoFit/>
          </a:bodyPr>
          <a:lstStyle/>
          <a:p>
            <a:pPr algn="ctr" defTabSz="307370" fontAlgn="base" hangingPunct="0">
              <a:spcBef>
                <a:spcPct val="0"/>
              </a:spcBef>
              <a:spcAft>
                <a:spcPct val="0"/>
              </a:spcAft>
              <a:defRPr/>
            </a:pPr>
            <a:r>
              <a:rPr lang="en-US" altLang="zh-HK" sz="2700" b="1" dirty="0">
                <a:solidFill>
                  <a:srgbClr val="FFFFFF"/>
                </a:solidFill>
                <a:effectLst>
                  <a:outerShdw blurRad="38100" dist="38100" dir="2700000" algn="tl">
                    <a:srgbClr val="000000">
                      <a:alpha val="43137"/>
                    </a:srgbClr>
                  </a:outerShdw>
                </a:effectLst>
                <a:ea typeface="SimSun" pitchFamily="18" charset="0"/>
              </a:rPr>
              <a:t>SHOP.COM perfectly presents a 4-win concept</a:t>
            </a:r>
          </a:p>
          <a:p>
            <a:pPr algn="ctr" defTabSz="307370" fontAlgn="base" hangingPunct="0">
              <a:spcBef>
                <a:spcPct val="0"/>
              </a:spcBef>
              <a:spcAft>
                <a:spcPct val="0"/>
              </a:spcAft>
              <a:defRPr/>
            </a:pPr>
            <a:r>
              <a:rPr lang="en-US" altLang="zh-HK" sz="3000" b="1" dirty="0">
                <a:solidFill>
                  <a:srgbClr val="FFFF00"/>
                </a:solidFill>
                <a:effectLst>
                  <a:outerShdw blurRad="38100" dist="38100" dir="2700000" algn="tl">
                    <a:srgbClr val="000000">
                      <a:alpha val="43137"/>
                    </a:srgbClr>
                  </a:outerShdw>
                </a:effectLst>
                <a:ea typeface="SimSun" pitchFamily="18" charset="0"/>
              </a:rPr>
              <a:t>Accelerate the formation of a new economy mode</a:t>
            </a:r>
          </a:p>
        </p:txBody>
      </p:sp>
    </p:spTree>
    <p:extLst>
      <p:ext uri="{BB962C8B-B14F-4D97-AF65-F5344CB8AC3E}">
        <p14:creationId xmlns:p14="http://schemas.microsoft.com/office/powerpoint/2010/main" val="391088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p:cNvSpPr/>
          <p:nvPr/>
        </p:nvSpPr>
        <p:spPr>
          <a:xfrm>
            <a:off x="509247" y="514693"/>
            <a:ext cx="3251615" cy="953108"/>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lIns="68549" tIns="34289" rIns="68549" bIns="34289" rtlCol="0" anchor="ctr"/>
          <a:lstStyle/>
          <a:p>
            <a:pPr algn="ctr" defTabSz="685222"/>
            <a:endParaRPr lang="en-US" sz="1400" dirty="0">
              <a:solidFill>
                <a:prstClr val="white"/>
              </a:solidFill>
              <a:latin typeface="微軟正黑體" panose="020B0604030504040204" pitchFamily="34" charset="-120"/>
              <a:ea typeface="微軟正黑體" panose="020B0604030504040204" pitchFamily="34" charset="-120"/>
            </a:endParaRPr>
          </a:p>
        </p:txBody>
      </p:sp>
      <p:sp>
        <p:nvSpPr>
          <p:cNvPr id="5" name="TextBox 4"/>
          <p:cNvSpPr txBox="1"/>
          <p:nvPr/>
        </p:nvSpPr>
        <p:spPr>
          <a:xfrm>
            <a:off x="606187" y="558055"/>
            <a:ext cx="3057692" cy="900247"/>
          </a:xfrm>
          <a:prstGeom prst="rect">
            <a:avLst/>
          </a:prstGeom>
          <a:noFill/>
        </p:spPr>
        <p:txBody>
          <a:bodyPr wrap="square" lIns="68549" tIns="34289" rIns="68549" bIns="34289" rtlCol="0">
            <a:spAutoFit/>
          </a:bodyPr>
          <a:lstStyle/>
          <a:p>
            <a:pPr algn="ctr" defTabSz="342713"/>
            <a:r>
              <a:rPr lang="en-US" altLang="zh-HK" sz="2700" b="1" dirty="0">
                <a:solidFill>
                  <a:srgbClr val="FFFFFF"/>
                </a:solidFill>
                <a:latin typeface="微軟正黑體" panose="020B0604030504040204" pitchFamily="34" charset="-120"/>
                <a:ea typeface="微軟正黑體" panose="020B0604030504040204" pitchFamily="34" charset="-120"/>
              </a:rPr>
              <a:t>The REASON </a:t>
            </a:r>
          </a:p>
          <a:p>
            <a:pPr algn="ctr" defTabSz="342713"/>
            <a:r>
              <a:rPr lang="en-US" altLang="zh-HK" sz="2700" b="1" dirty="0">
                <a:solidFill>
                  <a:srgbClr val="FFFFFF"/>
                </a:solidFill>
                <a:latin typeface="微軟正黑體" panose="020B0604030504040204" pitchFamily="34" charset="-120"/>
                <a:ea typeface="微軟正黑體" panose="020B0604030504040204" pitchFamily="34" charset="-120"/>
              </a:rPr>
              <a:t>why you are here</a:t>
            </a:r>
          </a:p>
        </p:txBody>
      </p:sp>
      <p:sp>
        <p:nvSpPr>
          <p:cNvPr id="14" name="TextBox 13"/>
          <p:cNvSpPr txBox="1"/>
          <p:nvPr/>
        </p:nvSpPr>
        <p:spPr>
          <a:xfrm>
            <a:off x="514351" y="1648276"/>
            <a:ext cx="3057692" cy="2146742"/>
          </a:xfrm>
          <a:prstGeom prst="rect">
            <a:avLst/>
          </a:prstGeom>
          <a:noFill/>
        </p:spPr>
        <p:txBody>
          <a:bodyPr wrap="square" lIns="68549" tIns="34289" rIns="68549" bIns="34289" rtlCol="0">
            <a:spAutoFit/>
          </a:bodyPr>
          <a:lstStyle/>
          <a:p>
            <a:pPr defTabSz="685222">
              <a:spcAft>
                <a:spcPts val="900"/>
              </a:spcAft>
            </a:pPr>
            <a:r>
              <a:rPr lang="en-US" altLang="zh-HK" sz="2100" b="1" dirty="0">
                <a:solidFill>
                  <a:srgbClr val="000000"/>
                </a:solidFill>
                <a:latin typeface="微軟正黑體" panose="020B0604030504040204" pitchFamily="34" charset="-120"/>
                <a:ea typeface="微軟正黑體" panose="020B0604030504040204" pitchFamily="34" charset="-120"/>
              </a:rPr>
              <a:t>Increase income</a:t>
            </a:r>
          </a:p>
          <a:p>
            <a:pPr defTabSz="685222">
              <a:spcAft>
                <a:spcPts val="900"/>
              </a:spcAft>
            </a:pPr>
            <a:r>
              <a:rPr lang="en-US" altLang="zh-HK" sz="2100" b="1" dirty="0">
                <a:solidFill>
                  <a:srgbClr val="000000"/>
                </a:solidFill>
                <a:latin typeface="微軟正黑體" panose="020B0604030504040204" pitchFamily="34" charset="-120"/>
                <a:ea typeface="微軟正黑體" panose="020B0604030504040204" pitchFamily="34" charset="-120"/>
              </a:rPr>
              <a:t>Reduce debts</a:t>
            </a:r>
          </a:p>
          <a:p>
            <a:pPr defTabSz="685222">
              <a:spcAft>
                <a:spcPts val="900"/>
              </a:spcAft>
            </a:pPr>
            <a:r>
              <a:rPr lang="en-US" altLang="zh-HK" sz="2100" b="1" dirty="0">
                <a:solidFill>
                  <a:srgbClr val="000000"/>
                </a:solidFill>
                <a:latin typeface="微軟正黑體" panose="020B0604030504040204" pitchFamily="34" charset="-120"/>
                <a:ea typeface="微軟正黑體" panose="020B0604030504040204" pitchFamily="34" charset="-120"/>
              </a:rPr>
              <a:t>Time freedom</a:t>
            </a:r>
          </a:p>
          <a:p>
            <a:pPr defTabSz="685222">
              <a:spcAft>
                <a:spcPts val="900"/>
              </a:spcAft>
            </a:pPr>
            <a:r>
              <a:rPr lang="en-US" altLang="zh-HK" sz="2100" b="1" dirty="0">
                <a:solidFill>
                  <a:srgbClr val="000000"/>
                </a:solidFill>
                <a:latin typeface="微軟正黑體" panose="020B0604030504040204" pitchFamily="34" charset="-120"/>
                <a:ea typeface="微軟正黑體" panose="020B0604030504040204" pitchFamily="34" charset="-120"/>
              </a:rPr>
              <a:t>Early retirement</a:t>
            </a:r>
          </a:p>
          <a:p>
            <a:pPr defTabSz="685222">
              <a:spcAft>
                <a:spcPts val="900"/>
              </a:spcAft>
            </a:pPr>
            <a:r>
              <a:rPr lang="en-US" altLang="zh-HK" sz="2100" b="1" dirty="0">
                <a:solidFill>
                  <a:srgbClr val="000000"/>
                </a:solidFill>
                <a:latin typeface="微軟正黑體" panose="020B0604030504040204" pitchFamily="34" charset="-120"/>
                <a:ea typeface="微軟正黑體" panose="020B0604030504040204" pitchFamily="34" charset="-120"/>
              </a:rPr>
              <a:t>Insurance</a:t>
            </a:r>
          </a:p>
        </p:txBody>
      </p:sp>
      <p:grpSp>
        <p:nvGrpSpPr>
          <p:cNvPr id="3" name="Group 2"/>
          <p:cNvGrpSpPr/>
          <p:nvPr/>
        </p:nvGrpSpPr>
        <p:grpSpPr>
          <a:xfrm>
            <a:off x="486183" y="4736115"/>
            <a:ext cx="1912258" cy="319662"/>
            <a:chOff x="648243" y="6314820"/>
            <a:chExt cx="2549677" cy="426216"/>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r="77375"/>
            <a:stretch/>
          </p:blipFill>
          <p:spPr>
            <a:xfrm>
              <a:off x="648243" y="6314820"/>
              <a:ext cx="578577" cy="426216"/>
            </a:xfrm>
            <a:prstGeom prst="rect">
              <a:avLst/>
            </a:prstGeom>
          </p:spPr>
        </p:pic>
        <p:pic>
          <p:nvPicPr>
            <p:cNvPr id="2" name="Picture 1"/>
            <p:cNvPicPr>
              <a:picLocks noChangeAspect="1"/>
            </p:cNvPicPr>
            <p:nvPr/>
          </p:nvPicPr>
          <p:blipFill>
            <a:blip r:embed="rId4"/>
            <a:stretch>
              <a:fillRect/>
            </a:stretch>
          </p:blipFill>
          <p:spPr>
            <a:xfrm>
              <a:off x="1286312" y="6444295"/>
              <a:ext cx="1911608" cy="167266"/>
            </a:xfrm>
            <a:prstGeom prst="rect">
              <a:avLst/>
            </a:prstGeom>
          </p:spPr>
        </p:pic>
      </p:gr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5283" r="14592" b="5990"/>
          <a:stretch/>
        </p:blipFill>
        <p:spPr>
          <a:xfrm>
            <a:off x="4143377" y="-77310"/>
            <a:ext cx="5000625" cy="5220810"/>
          </a:xfrm>
          <a:prstGeom prst="rect">
            <a:avLst/>
          </a:prstGeom>
        </p:spPr>
      </p:pic>
    </p:spTree>
    <p:extLst>
      <p:ext uri="{BB962C8B-B14F-4D97-AF65-F5344CB8AC3E}">
        <p14:creationId xmlns:p14="http://schemas.microsoft.com/office/powerpoint/2010/main" val="3968320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sz="quarter" idx="13"/>
          </p:nvPr>
        </p:nvSpPr>
        <p:spPr/>
        <p:txBody>
          <a:bodyPr/>
          <a:lstStyle/>
          <a:p>
            <a:endParaRPr lang="zh-TW" altLang="en-US"/>
          </a:p>
        </p:txBody>
      </p:sp>
      <p:pic>
        <p:nvPicPr>
          <p:cNvPr id="4" name="圖片 3"/>
          <p:cNvPicPr>
            <a:picLocks noChangeAspect="1"/>
          </p:cNvPicPr>
          <p:nvPr/>
        </p:nvPicPr>
        <p:blipFill>
          <a:blip r:embed="rId2"/>
          <a:stretch>
            <a:fillRect/>
          </a:stretch>
        </p:blipFill>
        <p:spPr>
          <a:xfrm>
            <a:off x="197464" y="0"/>
            <a:ext cx="8749076" cy="5143500"/>
          </a:xfrm>
          <a:prstGeom prst="rect">
            <a:avLst/>
          </a:prstGeom>
        </p:spPr>
      </p:pic>
    </p:spTree>
    <p:extLst>
      <p:ext uri="{BB962C8B-B14F-4D97-AF65-F5344CB8AC3E}">
        <p14:creationId xmlns:p14="http://schemas.microsoft.com/office/powerpoint/2010/main" val="9673939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3"/>
          </p:nvPr>
        </p:nvSpPr>
        <p:spPr>
          <a:xfrm>
            <a:off x="5860472" y="1191244"/>
            <a:ext cx="3010395" cy="3086100"/>
          </a:xfrm>
          <a:solidFill>
            <a:schemeClr val="bg1">
              <a:alpha val="63000"/>
            </a:schemeClr>
          </a:solidFill>
        </p:spPr>
        <p:txBody>
          <a:bodyPr>
            <a:normAutofit lnSpcReduction="10000"/>
          </a:bodyPr>
          <a:lstStyle/>
          <a:p>
            <a:pPr marL="0" indent="0">
              <a:buNone/>
            </a:pPr>
            <a:r>
              <a:rPr lang="en-US" altLang="zh-TW" sz="2400" b="1" u="sng" dirty="0">
                <a:latin typeface="Calibri" panose="020F0502020204030204" pitchFamily="34" charset="0"/>
              </a:rPr>
              <a:t>The 5 Most Expensive Cities In The World For Real Estate</a:t>
            </a:r>
          </a:p>
          <a:p>
            <a:pPr marL="0" indent="0">
              <a:buNone/>
            </a:pPr>
            <a:r>
              <a:rPr lang="en-US" altLang="zh-TW" sz="1200" dirty="0">
                <a:latin typeface="Calibri" panose="020F0502020204030204" pitchFamily="34" charset="0"/>
              </a:rPr>
              <a:t>Rate of Median house price and Family income </a:t>
            </a:r>
          </a:p>
          <a:p>
            <a:pPr>
              <a:buAutoNum type="arabicPeriod"/>
            </a:pPr>
            <a:r>
              <a:rPr lang="en-US" altLang="zh-TW" sz="1500" dirty="0">
                <a:latin typeface="Calibri" panose="020F0502020204030204" pitchFamily="34" charset="0"/>
              </a:rPr>
              <a:t>Hong Kong  18.1 Times</a:t>
            </a:r>
          </a:p>
          <a:p>
            <a:pPr>
              <a:buAutoNum type="arabicPeriod"/>
            </a:pPr>
            <a:r>
              <a:rPr lang="en-US" altLang="zh-TW" sz="1500" dirty="0">
                <a:latin typeface="Calibri" panose="020F0502020204030204" pitchFamily="34" charset="0"/>
              </a:rPr>
              <a:t>Sydney  12.2 Times</a:t>
            </a:r>
          </a:p>
          <a:p>
            <a:pPr>
              <a:buAutoNum type="arabicPeriod"/>
            </a:pPr>
            <a:r>
              <a:rPr lang="en-US" altLang="zh-TW" sz="1500" dirty="0">
                <a:latin typeface="Calibri" panose="020F0502020204030204" pitchFamily="34" charset="0"/>
              </a:rPr>
              <a:t>Vancouver  11.8 Times</a:t>
            </a:r>
          </a:p>
          <a:p>
            <a:pPr>
              <a:buAutoNum type="arabicPeriod"/>
            </a:pPr>
            <a:r>
              <a:rPr lang="en-US" altLang="zh-TW" sz="1500" dirty="0">
                <a:latin typeface="Calibri" panose="020F0502020204030204" pitchFamily="34" charset="0"/>
              </a:rPr>
              <a:t>Auckland  10 Times</a:t>
            </a:r>
          </a:p>
          <a:p>
            <a:pPr>
              <a:buAutoNum type="arabicPeriod"/>
            </a:pPr>
            <a:r>
              <a:rPr lang="en-US" altLang="zh-TW" sz="1500" dirty="0">
                <a:latin typeface="Calibri" panose="020F0502020204030204" pitchFamily="34" charset="0"/>
              </a:rPr>
              <a:t>San Jose, California  9.6 Times</a:t>
            </a:r>
            <a:endParaRPr lang="zh-TW" altLang="en-US" sz="1500" dirty="0">
              <a:latin typeface="Calibri" panose="020F0502020204030204" pitchFamily="34" charset="0"/>
            </a:endParaRPr>
          </a:p>
        </p:txBody>
      </p:sp>
      <p:pic>
        <p:nvPicPr>
          <p:cNvPr id="4" name="圖片 3"/>
          <p:cNvPicPr>
            <a:picLocks noChangeAspect="1"/>
          </p:cNvPicPr>
          <p:nvPr/>
        </p:nvPicPr>
        <p:blipFill>
          <a:blip r:embed="rId2"/>
          <a:stretch>
            <a:fillRect/>
          </a:stretch>
        </p:blipFill>
        <p:spPr>
          <a:xfrm>
            <a:off x="285008" y="1196579"/>
            <a:ext cx="5490357" cy="3093687"/>
          </a:xfrm>
          <a:prstGeom prst="rect">
            <a:avLst/>
          </a:prstGeom>
        </p:spPr>
      </p:pic>
    </p:spTree>
    <p:extLst>
      <p:ext uri="{BB962C8B-B14F-4D97-AF65-F5344CB8AC3E}">
        <p14:creationId xmlns:p14="http://schemas.microsoft.com/office/powerpoint/2010/main" val="17197653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4" name="內容版面配置區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36110" y="311011"/>
            <a:ext cx="7998311" cy="4526660"/>
          </a:xfrm>
        </p:spPr>
      </p:pic>
      <p:sp>
        <p:nvSpPr>
          <p:cNvPr id="5" name="矩形 4"/>
          <p:cNvSpPr/>
          <p:nvPr/>
        </p:nvSpPr>
        <p:spPr>
          <a:xfrm>
            <a:off x="6635581" y="2366320"/>
            <a:ext cx="1383956" cy="2656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49" tIns="34289" rIns="68549" bIns="34289" rtlCol="0" anchor="ctr"/>
          <a:lstStyle/>
          <a:p>
            <a:pPr algn="ctr" defTabSz="685443"/>
            <a:endParaRPr lang="zh-TW" altLang="en-US" sz="1400">
              <a:solidFill>
                <a:prstClr val="white"/>
              </a:solidFill>
            </a:endParaRPr>
          </a:p>
        </p:txBody>
      </p:sp>
      <p:pic>
        <p:nvPicPr>
          <p:cNvPr id="6" name="圖片 5"/>
          <p:cNvPicPr>
            <a:picLocks noChangeAspect="1"/>
          </p:cNvPicPr>
          <p:nvPr/>
        </p:nvPicPr>
        <p:blipFill>
          <a:blip r:embed="rId3"/>
          <a:stretch>
            <a:fillRect/>
          </a:stretch>
        </p:blipFill>
        <p:spPr>
          <a:xfrm>
            <a:off x="6592947" y="2844883"/>
            <a:ext cx="1426588" cy="306350"/>
          </a:xfrm>
          <a:prstGeom prst="rect">
            <a:avLst/>
          </a:prstGeom>
        </p:spPr>
      </p:pic>
      <p:sp>
        <p:nvSpPr>
          <p:cNvPr id="8" name="圓角矩形 7"/>
          <p:cNvSpPr/>
          <p:nvPr/>
        </p:nvSpPr>
        <p:spPr>
          <a:xfrm>
            <a:off x="609622" y="1458098"/>
            <a:ext cx="1064741" cy="157548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49" tIns="34289" rIns="68549" bIns="34289" rtlCol="0" anchor="ctr"/>
          <a:lstStyle/>
          <a:p>
            <a:pPr algn="ctr" defTabSz="685443"/>
            <a:endParaRPr lang="zh-TW" altLang="en-US" sz="1400">
              <a:solidFill>
                <a:prstClr val="white"/>
              </a:solidFill>
            </a:endParaRPr>
          </a:p>
        </p:txBody>
      </p:sp>
      <p:sp>
        <p:nvSpPr>
          <p:cNvPr id="3" name="TextBox 2"/>
          <p:cNvSpPr txBox="1"/>
          <p:nvPr/>
        </p:nvSpPr>
        <p:spPr>
          <a:xfrm>
            <a:off x="758334" y="1968844"/>
            <a:ext cx="767278" cy="253916"/>
          </a:xfrm>
          <a:prstGeom prst="rect">
            <a:avLst/>
          </a:prstGeom>
          <a:noFill/>
        </p:spPr>
        <p:txBody>
          <a:bodyPr wrap="none" lIns="68549" tIns="34289" rIns="68549" bIns="34289" rtlCol="0">
            <a:spAutoFit/>
          </a:bodyPr>
          <a:lstStyle/>
          <a:p>
            <a:pPr defTabSz="685443"/>
            <a:r>
              <a:rPr lang="en-US" sz="1200" dirty="0">
                <a:solidFill>
                  <a:srgbClr val="F79646">
                    <a:lumMod val="50000"/>
                  </a:srgbClr>
                </a:solidFill>
              </a:rPr>
              <a:t>Hong Kong</a:t>
            </a:r>
          </a:p>
        </p:txBody>
      </p:sp>
      <p:sp>
        <p:nvSpPr>
          <p:cNvPr id="9" name="TextBox 8"/>
          <p:cNvSpPr txBox="1"/>
          <p:nvPr/>
        </p:nvSpPr>
        <p:spPr>
          <a:xfrm>
            <a:off x="1794016" y="1974622"/>
            <a:ext cx="466715" cy="253916"/>
          </a:xfrm>
          <a:prstGeom prst="rect">
            <a:avLst/>
          </a:prstGeom>
          <a:noFill/>
        </p:spPr>
        <p:txBody>
          <a:bodyPr wrap="none" lIns="68549" tIns="34289" rIns="68549" bIns="34289" rtlCol="0">
            <a:spAutoFit/>
          </a:bodyPr>
          <a:lstStyle/>
          <a:p>
            <a:pPr defTabSz="685443"/>
            <a:r>
              <a:rPr lang="en-US" sz="1200" dirty="0">
                <a:solidFill>
                  <a:srgbClr val="F79646">
                    <a:lumMod val="50000"/>
                  </a:srgbClr>
                </a:solidFill>
              </a:rPr>
              <a:t>China</a:t>
            </a:r>
          </a:p>
        </p:txBody>
      </p:sp>
      <p:sp>
        <p:nvSpPr>
          <p:cNvPr id="10" name="TextBox 9"/>
          <p:cNvSpPr txBox="1"/>
          <p:nvPr/>
        </p:nvSpPr>
        <p:spPr>
          <a:xfrm>
            <a:off x="2620836" y="1969351"/>
            <a:ext cx="410209" cy="253916"/>
          </a:xfrm>
          <a:prstGeom prst="rect">
            <a:avLst/>
          </a:prstGeom>
          <a:noFill/>
        </p:spPr>
        <p:txBody>
          <a:bodyPr wrap="none" lIns="68549" tIns="34289" rIns="68549" bIns="34289" rtlCol="0">
            <a:spAutoFit/>
          </a:bodyPr>
          <a:lstStyle/>
          <a:p>
            <a:pPr defTabSz="685443"/>
            <a:r>
              <a:rPr lang="en-US" sz="1200" dirty="0">
                <a:solidFill>
                  <a:srgbClr val="F79646">
                    <a:lumMod val="50000"/>
                  </a:srgbClr>
                </a:solidFill>
              </a:rPr>
              <a:t>India</a:t>
            </a:r>
          </a:p>
        </p:txBody>
      </p:sp>
      <p:sp>
        <p:nvSpPr>
          <p:cNvPr id="11" name="TextBox 10"/>
          <p:cNvSpPr txBox="1"/>
          <p:nvPr/>
        </p:nvSpPr>
        <p:spPr>
          <a:xfrm>
            <a:off x="3466951" y="1974622"/>
            <a:ext cx="710771" cy="253916"/>
          </a:xfrm>
          <a:prstGeom prst="rect">
            <a:avLst/>
          </a:prstGeom>
          <a:noFill/>
        </p:spPr>
        <p:txBody>
          <a:bodyPr wrap="none" lIns="68549" tIns="34289" rIns="68549" bIns="34289" rtlCol="0">
            <a:spAutoFit/>
          </a:bodyPr>
          <a:lstStyle/>
          <a:p>
            <a:pPr defTabSz="685443"/>
            <a:r>
              <a:rPr lang="en-US" sz="1200" dirty="0">
                <a:solidFill>
                  <a:srgbClr val="F79646">
                    <a:lumMod val="50000"/>
                  </a:srgbClr>
                </a:solidFill>
              </a:rPr>
              <a:t>Singapore</a:t>
            </a:r>
          </a:p>
        </p:txBody>
      </p:sp>
      <p:sp>
        <p:nvSpPr>
          <p:cNvPr id="12" name="TextBox 11"/>
          <p:cNvSpPr txBox="1"/>
          <p:nvPr/>
        </p:nvSpPr>
        <p:spPr>
          <a:xfrm>
            <a:off x="4382551" y="1961341"/>
            <a:ext cx="619400" cy="253916"/>
          </a:xfrm>
          <a:prstGeom prst="rect">
            <a:avLst/>
          </a:prstGeom>
          <a:noFill/>
        </p:spPr>
        <p:txBody>
          <a:bodyPr wrap="none" lIns="68549" tIns="34289" rIns="68549" bIns="34289" rtlCol="0">
            <a:spAutoFit/>
          </a:bodyPr>
          <a:lstStyle/>
          <a:p>
            <a:pPr defTabSz="685443"/>
            <a:r>
              <a:rPr lang="en-US" sz="1200" dirty="0">
                <a:solidFill>
                  <a:srgbClr val="F79646">
                    <a:lumMod val="50000"/>
                  </a:srgbClr>
                </a:solidFill>
              </a:rPr>
              <a:t>Thailand</a:t>
            </a:r>
          </a:p>
        </p:txBody>
      </p:sp>
      <p:sp>
        <p:nvSpPr>
          <p:cNvPr id="13" name="TextBox 12"/>
          <p:cNvSpPr txBox="1"/>
          <p:nvPr/>
        </p:nvSpPr>
        <p:spPr>
          <a:xfrm>
            <a:off x="758331" y="3579433"/>
            <a:ext cx="732412" cy="253916"/>
          </a:xfrm>
          <a:prstGeom prst="rect">
            <a:avLst/>
          </a:prstGeom>
          <a:noFill/>
        </p:spPr>
        <p:txBody>
          <a:bodyPr wrap="none" lIns="68549" tIns="34289" rIns="68549" bIns="34289" rtlCol="0">
            <a:spAutoFit/>
          </a:bodyPr>
          <a:lstStyle/>
          <a:p>
            <a:pPr defTabSz="685443"/>
            <a:r>
              <a:rPr lang="en-US" sz="1200" dirty="0">
                <a:solidFill>
                  <a:srgbClr val="F79646">
                    <a:lumMod val="50000"/>
                  </a:srgbClr>
                </a:solidFill>
              </a:rPr>
              <a:t>Azerbaijan</a:t>
            </a:r>
          </a:p>
        </p:txBody>
      </p:sp>
      <p:sp>
        <p:nvSpPr>
          <p:cNvPr id="14" name="TextBox 13"/>
          <p:cNvSpPr txBox="1"/>
          <p:nvPr/>
        </p:nvSpPr>
        <p:spPr>
          <a:xfrm>
            <a:off x="1808481" y="3599317"/>
            <a:ext cx="473928" cy="253916"/>
          </a:xfrm>
          <a:prstGeom prst="rect">
            <a:avLst/>
          </a:prstGeom>
          <a:noFill/>
        </p:spPr>
        <p:txBody>
          <a:bodyPr wrap="none" lIns="68549" tIns="34289" rIns="68549" bIns="34289" rtlCol="0">
            <a:spAutoFit/>
          </a:bodyPr>
          <a:lstStyle/>
          <a:p>
            <a:pPr defTabSz="685443"/>
            <a:r>
              <a:rPr lang="en-US" sz="1200" dirty="0">
                <a:solidFill>
                  <a:srgbClr val="F79646">
                    <a:lumMod val="50000"/>
                  </a:srgbClr>
                </a:solidFill>
              </a:rPr>
              <a:t>Korea</a:t>
            </a:r>
          </a:p>
        </p:txBody>
      </p:sp>
      <p:sp>
        <p:nvSpPr>
          <p:cNvPr id="15" name="TextBox 14"/>
          <p:cNvSpPr txBox="1"/>
          <p:nvPr/>
        </p:nvSpPr>
        <p:spPr>
          <a:xfrm>
            <a:off x="2650096" y="3579433"/>
            <a:ext cx="446276" cy="253916"/>
          </a:xfrm>
          <a:prstGeom prst="rect">
            <a:avLst/>
          </a:prstGeom>
          <a:noFill/>
        </p:spPr>
        <p:txBody>
          <a:bodyPr wrap="none" lIns="68549" tIns="34289" rIns="68549" bIns="34289" rtlCol="0">
            <a:spAutoFit/>
          </a:bodyPr>
          <a:lstStyle/>
          <a:p>
            <a:pPr defTabSz="685443"/>
            <a:r>
              <a:rPr lang="en-US" sz="1200" dirty="0">
                <a:solidFill>
                  <a:srgbClr val="F79646">
                    <a:lumMod val="50000"/>
                  </a:srgbClr>
                </a:solidFill>
              </a:rPr>
              <a:t>Israel</a:t>
            </a:r>
          </a:p>
        </p:txBody>
      </p:sp>
      <p:sp>
        <p:nvSpPr>
          <p:cNvPr id="16" name="TextBox 15"/>
          <p:cNvSpPr txBox="1"/>
          <p:nvPr/>
        </p:nvSpPr>
        <p:spPr>
          <a:xfrm>
            <a:off x="3477265" y="3573694"/>
            <a:ext cx="481142" cy="253916"/>
          </a:xfrm>
          <a:prstGeom prst="rect">
            <a:avLst/>
          </a:prstGeom>
          <a:noFill/>
        </p:spPr>
        <p:txBody>
          <a:bodyPr wrap="none" lIns="68549" tIns="34289" rIns="68549" bIns="34289" rtlCol="0">
            <a:spAutoFit/>
          </a:bodyPr>
          <a:lstStyle/>
          <a:p>
            <a:pPr defTabSz="685443"/>
            <a:r>
              <a:rPr lang="en-US" sz="1200" dirty="0">
                <a:solidFill>
                  <a:srgbClr val="F79646">
                    <a:lumMod val="50000"/>
                  </a:srgbClr>
                </a:solidFill>
              </a:rPr>
              <a:t>Japan</a:t>
            </a:r>
          </a:p>
        </p:txBody>
      </p:sp>
      <p:sp>
        <p:nvSpPr>
          <p:cNvPr id="17" name="TextBox 16"/>
          <p:cNvSpPr txBox="1"/>
          <p:nvPr/>
        </p:nvSpPr>
        <p:spPr>
          <a:xfrm>
            <a:off x="4284814" y="3579433"/>
            <a:ext cx="529664" cy="253916"/>
          </a:xfrm>
          <a:prstGeom prst="rect">
            <a:avLst/>
          </a:prstGeom>
          <a:noFill/>
        </p:spPr>
        <p:txBody>
          <a:bodyPr wrap="none" lIns="68549" tIns="34289" rIns="68549" bIns="34289" rtlCol="0">
            <a:spAutoFit/>
          </a:bodyPr>
          <a:lstStyle/>
          <a:p>
            <a:pPr defTabSz="685443"/>
            <a:r>
              <a:rPr lang="en-US" sz="1200" dirty="0">
                <a:solidFill>
                  <a:srgbClr val="F79646">
                    <a:lumMod val="50000"/>
                  </a:srgbClr>
                </a:solidFill>
              </a:rPr>
              <a:t>Taiwan</a:t>
            </a:r>
          </a:p>
        </p:txBody>
      </p:sp>
      <p:sp>
        <p:nvSpPr>
          <p:cNvPr id="7" name="TextBox 6"/>
          <p:cNvSpPr txBox="1"/>
          <p:nvPr/>
        </p:nvSpPr>
        <p:spPr>
          <a:xfrm>
            <a:off x="696328" y="419353"/>
            <a:ext cx="3660899" cy="1004120"/>
          </a:xfrm>
          <a:prstGeom prst="rect">
            <a:avLst/>
          </a:prstGeom>
          <a:solidFill>
            <a:schemeClr val="accent6">
              <a:lumMod val="20000"/>
              <a:lumOff val="80000"/>
            </a:schemeClr>
          </a:solidFill>
        </p:spPr>
        <p:txBody>
          <a:bodyPr wrap="square" lIns="68549" tIns="34289" rIns="68549" bIns="34289" rtlCol="0">
            <a:spAutoFit/>
          </a:bodyPr>
          <a:lstStyle/>
          <a:p>
            <a:pPr defTabSz="685443"/>
            <a:r>
              <a:rPr lang="en-US" sz="2000" b="1" dirty="0">
                <a:solidFill>
                  <a:srgbClr val="F79646">
                    <a:lumMod val="50000"/>
                  </a:srgbClr>
                </a:solidFill>
              </a:rPr>
              <a:t>Without any expenditure, how long you have to take for buying a house in Asian capital? </a:t>
            </a:r>
          </a:p>
        </p:txBody>
      </p:sp>
      <p:sp>
        <p:nvSpPr>
          <p:cNvPr id="18" name="TextBox 17"/>
          <p:cNvSpPr txBox="1"/>
          <p:nvPr/>
        </p:nvSpPr>
        <p:spPr>
          <a:xfrm>
            <a:off x="4209599" y="1088787"/>
            <a:ext cx="680135" cy="300083"/>
          </a:xfrm>
          <a:prstGeom prst="rect">
            <a:avLst/>
          </a:prstGeom>
          <a:solidFill>
            <a:schemeClr val="accent6">
              <a:lumMod val="20000"/>
              <a:lumOff val="80000"/>
            </a:schemeClr>
          </a:solidFill>
        </p:spPr>
        <p:txBody>
          <a:bodyPr wrap="square" lIns="68549" tIns="34289" rIns="68549" bIns="34289" rtlCol="0">
            <a:spAutoFit/>
          </a:bodyPr>
          <a:lstStyle/>
          <a:p>
            <a:pPr defTabSz="685443"/>
            <a:r>
              <a:rPr lang="en-US" sz="1500" dirty="0">
                <a:solidFill>
                  <a:srgbClr val="F79646">
                    <a:lumMod val="50000"/>
                  </a:srgbClr>
                </a:solidFill>
              </a:rPr>
              <a:t>   </a:t>
            </a:r>
          </a:p>
        </p:txBody>
      </p:sp>
      <p:sp>
        <p:nvSpPr>
          <p:cNvPr id="19" name="TextBox 18"/>
          <p:cNvSpPr txBox="1"/>
          <p:nvPr/>
        </p:nvSpPr>
        <p:spPr>
          <a:xfrm>
            <a:off x="6724405" y="3227464"/>
            <a:ext cx="1701140" cy="727121"/>
          </a:xfrm>
          <a:prstGeom prst="rect">
            <a:avLst/>
          </a:prstGeom>
          <a:solidFill>
            <a:schemeClr val="tx1"/>
          </a:solidFill>
        </p:spPr>
        <p:txBody>
          <a:bodyPr wrap="square" lIns="68549" tIns="34289" rIns="68549" bIns="34289" rtlCol="0">
            <a:spAutoFit/>
          </a:bodyPr>
          <a:lstStyle/>
          <a:p>
            <a:pPr defTabSz="685443"/>
            <a:r>
              <a:rPr lang="en-US" sz="1400" b="1" dirty="0">
                <a:solidFill>
                  <a:prstClr val="black"/>
                </a:solidFill>
              </a:rPr>
              <a:t>How dare you compare with Hong Kong?!</a:t>
            </a:r>
          </a:p>
        </p:txBody>
      </p:sp>
    </p:spTree>
    <p:extLst>
      <p:ext uri="{BB962C8B-B14F-4D97-AF65-F5344CB8AC3E}">
        <p14:creationId xmlns:p14="http://schemas.microsoft.com/office/powerpoint/2010/main" val="1675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hinkstockPhotos-497940566.jpg"/>
          <p:cNvPicPr>
            <a:picLocks noChangeAspect="1"/>
          </p:cNvPicPr>
          <p:nvPr/>
        </p:nvPicPr>
        <p:blipFill rotWithShape="1">
          <a:blip r:embed="rId3" cstate="screen">
            <a:extLst>
              <a:ext uri="{28A0092B-C50C-407E-A947-70E740481C1C}">
                <a14:useLocalDpi xmlns:a14="http://schemas.microsoft.com/office/drawing/2010/main"/>
              </a:ext>
            </a:extLst>
          </a:blip>
          <a:srcRect t="11806" b="3819"/>
          <a:stretch/>
        </p:blipFill>
        <p:spPr>
          <a:xfrm>
            <a:off x="0" y="0"/>
            <a:ext cx="9144000" cy="5143500"/>
          </a:xfrm>
          <a:prstGeom prst="rect">
            <a:avLst/>
          </a:prstGeom>
        </p:spPr>
      </p:pic>
      <p:sp>
        <p:nvSpPr>
          <p:cNvPr id="9" name="Rectangle 8"/>
          <p:cNvSpPr/>
          <p:nvPr/>
        </p:nvSpPr>
        <p:spPr>
          <a:xfrm>
            <a:off x="1659882" y="527636"/>
            <a:ext cx="5829167" cy="857250"/>
          </a:xfrm>
          <a:prstGeom prst="rect">
            <a:avLst/>
          </a:prstGeom>
          <a:solidFill>
            <a:srgbClr val="0FB7FF">
              <a:alpha val="86000"/>
            </a:srgbClr>
          </a:solidFill>
          <a:ln>
            <a:noFill/>
          </a:ln>
          <a:effectLst/>
        </p:spPr>
        <p:style>
          <a:lnRef idx="1">
            <a:schemeClr val="accent1"/>
          </a:lnRef>
          <a:fillRef idx="3">
            <a:schemeClr val="accent1"/>
          </a:fillRef>
          <a:effectRef idx="2">
            <a:schemeClr val="accent1"/>
          </a:effectRef>
          <a:fontRef idx="minor">
            <a:schemeClr val="lt1"/>
          </a:fontRef>
        </p:style>
        <p:txBody>
          <a:bodyPr lIns="68555" tIns="34289" rIns="68555" bIns="34289" rtlCol="0" anchor="ctr"/>
          <a:lstStyle/>
          <a:p>
            <a:pPr algn="ctr" defTabSz="685290"/>
            <a:endParaRPr lang="en-US" sz="1400" dirty="0">
              <a:solidFill>
                <a:prstClr val="white"/>
              </a:solidFill>
              <a:latin typeface="微軟正黑體" panose="020B0604030504040204" pitchFamily="34" charset="-120"/>
              <a:ea typeface="微軟正黑體" panose="020B0604030504040204" pitchFamily="34" charset="-120"/>
            </a:endParaRPr>
          </a:p>
        </p:txBody>
      </p:sp>
      <p:sp>
        <p:nvSpPr>
          <p:cNvPr id="17" name="Rectangle 16"/>
          <p:cNvSpPr/>
          <p:nvPr/>
        </p:nvSpPr>
        <p:spPr>
          <a:xfrm>
            <a:off x="1658412" y="1669389"/>
            <a:ext cx="5829300" cy="2842457"/>
          </a:xfrm>
          <a:prstGeom prst="rect">
            <a:avLst/>
          </a:prstGeom>
          <a:solidFill>
            <a:schemeClr val="bg1">
              <a:alpha val="65000"/>
            </a:schemeClr>
          </a:solidFill>
          <a:ln>
            <a:noFill/>
          </a:ln>
        </p:spPr>
        <p:style>
          <a:lnRef idx="1">
            <a:schemeClr val="accent1"/>
          </a:lnRef>
          <a:fillRef idx="3">
            <a:schemeClr val="accent1"/>
          </a:fillRef>
          <a:effectRef idx="2">
            <a:schemeClr val="accent1"/>
          </a:effectRef>
          <a:fontRef idx="minor">
            <a:schemeClr val="lt1"/>
          </a:fontRef>
        </p:style>
        <p:txBody>
          <a:bodyPr lIns="68555" tIns="34289" rIns="68555" bIns="34289" rtlCol="0" anchor="t"/>
          <a:lstStyle/>
          <a:p>
            <a:pPr algn="ctr" defTabSz="685290"/>
            <a:endParaRPr lang="en-US" sz="2600" baseline="30000" dirty="0">
              <a:solidFill>
                <a:prstClr val="white"/>
              </a:solidFill>
              <a:latin typeface="微軟正黑體" panose="020B0604030504040204" pitchFamily="34" charset="-120"/>
              <a:ea typeface="微軟正黑體" panose="020B0604030504040204" pitchFamily="34" charset="-120"/>
              <a:cs typeface="Helvetica Regular" charset="0"/>
            </a:endParaRPr>
          </a:p>
        </p:txBody>
      </p:sp>
      <p:sp>
        <p:nvSpPr>
          <p:cNvPr id="20" name="TextBox 19"/>
          <p:cNvSpPr txBox="1"/>
          <p:nvPr/>
        </p:nvSpPr>
        <p:spPr>
          <a:xfrm>
            <a:off x="2370230" y="3926067"/>
            <a:ext cx="4429125" cy="323164"/>
          </a:xfrm>
          <a:prstGeom prst="rect">
            <a:avLst/>
          </a:prstGeom>
          <a:noFill/>
        </p:spPr>
        <p:txBody>
          <a:bodyPr wrap="square" lIns="68555" tIns="34289" rIns="68555" bIns="34289" rtlCol="0" anchor="b">
            <a:spAutoFit/>
          </a:bodyPr>
          <a:lstStyle/>
          <a:p>
            <a:pPr algn="ctr" defTabSz="685290"/>
            <a:r>
              <a:rPr lang="zh-HK" altLang="en-US" sz="800" dirty="0">
                <a:solidFill>
                  <a:srgbClr val="000000"/>
                </a:solidFill>
                <a:ea typeface="SimSun" pitchFamily="18" charset="0"/>
              </a:rPr>
              <a:t>*</a:t>
            </a:r>
            <a:r>
              <a:rPr lang="en-US" altLang="zh-HK" sz="800" dirty="0">
                <a:solidFill>
                  <a:srgbClr val="000000"/>
                </a:solidFill>
                <a:ea typeface="SimSun" pitchFamily="18" charset="0"/>
              </a:rPr>
              <a:t>www.censtatd.gov.hk **www.gov.hk</a:t>
            </a:r>
          </a:p>
          <a:p>
            <a:pPr algn="ctr" defTabSz="685290"/>
            <a:r>
              <a:rPr lang="en-US" altLang="zh-HK" sz="800" dirty="0">
                <a:solidFill>
                  <a:srgbClr val="000000"/>
                </a:solidFill>
                <a:ea typeface="SimSun" pitchFamily="18" charset="0"/>
              </a:rPr>
              <a:t>MyGovHK</a:t>
            </a:r>
          </a:p>
        </p:txBody>
      </p:sp>
      <p:sp>
        <p:nvSpPr>
          <p:cNvPr id="4" name="TextBox 3"/>
          <p:cNvSpPr txBox="1"/>
          <p:nvPr/>
        </p:nvSpPr>
        <p:spPr>
          <a:xfrm>
            <a:off x="1956879" y="1627081"/>
            <a:ext cx="5232401" cy="2401170"/>
          </a:xfrm>
          <a:prstGeom prst="rect">
            <a:avLst/>
          </a:prstGeom>
          <a:noFill/>
        </p:spPr>
        <p:txBody>
          <a:bodyPr wrap="square" lIns="68555" tIns="34289" rIns="68555" bIns="34289" rtlCol="0">
            <a:spAutoFit/>
          </a:bodyPr>
          <a:lstStyle/>
          <a:p>
            <a:pPr algn="ctr" defTabSz="685290"/>
            <a:endParaRPr lang="en-US" sz="1700" b="1" dirty="0">
              <a:solidFill>
                <a:prstClr val="black"/>
              </a:solidFill>
              <a:latin typeface="微軟正黑體" panose="020B0604030504040204" pitchFamily="34" charset="-120"/>
              <a:ea typeface="微軟正黑體" panose="020B0604030504040204" pitchFamily="34" charset="-120"/>
              <a:cs typeface="Helvetica Regular" charset="0"/>
            </a:endParaRPr>
          </a:p>
          <a:p>
            <a:pPr algn="ctr" defTabSz="685290">
              <a:lnSpc>
                <a:spcPct val="120000"/>
              </a:lnSpc>
            </a:pPr>
            <a:r>
              <a:rPr lang="en-US" altLang="zh-HK" sz="2600" b="1" dirty="0">
                <a:solidFill>
                  <a:srgbClr val="000000"/>
                </a:solidFill>
                <a:ea typeface="SimSun" pitchFamily="18" charset="0"/>
              </a:rPr>
              <a:t>Average debts**:</a:t>
            </a:r>
          </a:p>
          <a:p>
            <a:pPr algn="ctr" defTabSz="685290">
              <a:lnSpc>
                <a:spcPts val="3060"/>
              </a:lnSpc>
            </a:pPr>
            <a:r>
              <a:rPr lang="x-none" sz="2600" dirty="0">
                <a:solidFill>
                  <a:prstClr val="black"/>
                </a:solidFill>
              </a:rPr>
              <a:t/>
            </a:r>
            <a:br>
              <a:rPr lang="x-none" sz="2600" dirty="0">
                <a:solidFill>
                  <a:prstClr val="black"/>
                </a:solidFill>
              </a:rPr>
            </a:br>
            <a:r>
              <a:rPr lang="en-US" altLang="zh-HK" sz="2600" dirty="0">
                <a:solidFill>
                  <a:srgbClr val="000000"/>
                </a:solidFill>
                <a:ea typeface="SimSun" pitchFamily="18" charset="0"/>
              </a:rPr>
              <a:t>Mortgage$403,430</a:t>
            </a:r>
            <a:r>
              <a:rPr lang="en-US" altLang="zh-HK" sz="1400" dirty="0">
                <a:solidFill>
                  <a:srgbClr val="000000"/>
                </a:solidFill>
                <a:ea typeface="SimSun" pitchFamily="18" charset="0"/>
              </a:rPr>
              <a:t>(per family)</a:t>
            </a:r>
            <a:r>
              <a:rPr lang="zh-HK" altLang="en-US" sz="2600" baseline="30000" dirty="0">
                <a:solidFill>
                  <a:srgbClr val="000000"/>
                </a:solidFill>
                <a:ea typeface="SimSun" pitchFamily="18" charset="0"/>
              </a:rPr>
              <a:t>* </a:t>
            </a:r>
          </a:p>
          <a:p>
            <a:pPr algn="ctr" defTabSz="685290">
              <a:lnSpc>
                <a:spcPts val="3060"/>
              </a:lnSpc>
            </a:pPr>
            <a:r>
              <a:rPr lang="en-US" altLang="zh-HK" sz="2600" dirty="0">
                <a:solidFill>
                  <a:srgbClr val="000000"/>
                </a:solidFill>
                <a:ea typeface="SimSun" pitchFamily="18" charset="0"/>
              </a:rPr>
              <a:t>Student grant loans$50,571</a:t>
            </a:r>
            <a:r>
              <a:rPr lang="zh-HK" altLang="en-US" sz="2600" baseline="30000" dirty="0">
                <a:solidFill>
                  <a:srgbClr val="000000"/>
                </a:solidFill>
                <a:ea typeface="SimSun" pitchFamily="18" charset="0"/>
              </a:rPr>
              <a:t>*</a:t>
            </a:r>
          </a:p>
          <a:p>
            <a:pPr algn="ctr" defTabSz="685290">
              <a:lnSpc>
                <a:spcPts val="3060"/>
              </a:lnSpc>
            </a:pPr>
            <a:r>
              <a:rPr lang="en-US" altLang="zh-HK" sz="2600" dirty="0">
                <a:solidFill>
                  <a:srgbClr val="000000"/>
                </a:solidFill>
                <a:ea typeface="SimSun" pitchFamily="18" charset="0"/>
              </a:rPr>
              <a:t>Credit card$43,604</a:t>
            </a:r>
            <a:r>
              <a:rPr lang="en-US" altLang="zh-HK" sz="1400" dirty="0">
                <a:solidFill>
                  <a:srgbClr val="000000"/>
                </a:solidFill>
                <a:ea typeface="SimSun" pitchFamily="18" charset="0"/>
              </a:rPr>
              <a:t>(per family)</a:t>
            </a:r>
            <a:r>
              <a:rPr lang="zh-HK" altLang="en-US" sz="2600" baseline="30000" dirty="0">
                <a:solidFill>
                  <a:srgbClr val="000000"/>
                </a:solidFill>
                <a:ea typeface="SimSun" pitchFamily="18" charset="0"/>
              </a:rPr>
              <a:t>*</a:t>
            </a:r>
          </a:p>
        </p:txBody>
      </p:sp>
      <p:cxnSp>
        <p:nvCxnSpPr>
          <p:cNvPr id="13" name="Straight Connector 12"/>
          <p:cNvCxnSpPr/>
          <p:nvPr/>
        </p:nvCxnSpPr>
        <p:spPr>
          <a:xfrm>
            <a:off x="2507893" y="2571750"/>
            <a:ext cx="416858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1906251" y="-133348"/>
            <a:ext cx="138500" cy="288541"/>
          </a:xfrm>
          <a:prstGeom prst="rect">
            <a:avLst/>
          </a:prstGeom>
          <a:noFill/>
        </p:spPr>
        <p:txBody>
          <a:bodyPr wrap="none" lIns="68555" tIns="34289" rIns="68555" bIns="34289" rtlCol="0">
            <a:spAutoFit/>
          </a:bodyPr>
          <a:lstStyle/>
          <a:p>
            <a:pPr defTabSz="685290"/>
            <a:endParaRPr lang="en-US" sz="1400" dirty="0">
              <a:solidFill>
                <a:prstClr val="black"/>
              </a:solidFill>
              <a:latin typeface="Helvetica Regular" charset="0"/>
            </a:endParaRPr>
          </a:p>
        </p:txBody>
      </p:sp>
      <p:sp>
        <p:nvSpPr>
          <p:cNvPr id="10" name="TextBox 9"/>
          <p:cNvSpPr txBox="1"/>
          <p:nvPr/>
        </p:nvSpPr>
        <p:spPr>
          <a:xfrm>
            <a:off x="1145" y="714237"/>
            <a:ext cx="9142857" cy="577078"/>
          </a:xfrm>
          <a:prstGeom prst="rect">
            <a:avLst/>
          </a:prstGeom>
          <a:noFill/>
        </p:spPr>
        <p:txBody>
          <a:bodyPr wrap="square" lIns="68535" tIns="34289" rIns="68535" bIns="34289" rtlCol="0">
            <a:spAutoFit/>
          </a:bodyPr>
          <a:lstStyle/>
          <a:p>
            <a:pPr algn="ctr" defTabSz="685290"/>
            <a:r>
              <a:rPr lang="en-US" altLang="zh-HK" sz="3300" b="1" dirty="0">
                <a:solidFill>
                  <a:srgbClr val="FFFFFF"/>
                </a:solidFill>
                <a:ea typeface="SimSun" pitchFamily="18" charset="0"/>
              </a:rPr>
              <a:t>45 year </a:t>
            </a:r>
            <a:r>
              <a:rPr lang="en-US" altLang="zh-TW" sz="3300" b="1" dirty="0">
                <a:solidFill>
                  <a:srgbClr val="FFFFFF"/>
                </a:solidFill>
                <a:ea typeface="SimSun" pitchFamily="18" charset="0"/>
              </a:rPr>
              <a:t>T</a:t>
            </a:r>
            <a:r>
              <a:rPr lang="en-US" altLang="zh-HK" sz="3300" b="1" dirty="0">
                <a:solidFill>
                  <a:srgbClr val="FFFFFF"/>
                </a:solidFill>
                <a:ea typeface="SimSun" pitchFamily="18" charset="0"/>
              </a:rPr>
              <a:t>raditional </a:t>
            </a:r>
            <a:r>
              <a:rPr lang="en-US" altLang="zh-TW" sz="3300" b="1" dirty="0">
                <a:solidFill>
                  <a:srgbClr val="FFFFFF"/>
                </a:solidFill>
                <a:ea typeface="SimSun" pitchFamily="18" charset="0"/>
              </a:rPr>
              <a:t>P</a:t>
            </a:r>
            <a:r>
              <a:rPr lang="en-US" altLang="zh-HK" sz="3300" b="1" dirty="0">
                <a:solidFill>
                  <a:srgbClr val="FFFFFF"/>
                </a:solidFill>
                <a:ea typeface="SimSun" pitchFamily="18" charset="0"/>
              </a:rPr>
              <a:t>lan</a:t>
            </a:r>
          </a:p>
        </p:txBody>
      </p:sp>
    </p:spTree>
    <p:extLst>
      <p:ext uri="{BB962C8B-B14F-4D97-AF65-F5344CB8AC3E}">
        <p14:creationId xmlns:p14="http://schemas.microsoft.com/office/powerpoint/2010/main" val="15187787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38746" y="754857"/>
            <a:ext cx="6964286" cy="4312938"/>
          </a:xfrm>
          <a:prstGeom prst="rect">
            <a:avLst/>
          </a:prstGeom>
          <a:solidFill>
            <a:schemeClr val="dk1">
              <a:alpha val="43000"/>
            </a:schemeClr>
          </a:solidFill>
          <a:ln>
            <a:noFill/>
          </a:ln>
        </p:spPr>
        <p:style>
          <a:lnRef idx="2">
            <a:schemeClr val="dk1">
              <a:shade val="50000"/>
            </a:schemeClr>
          </a:lnRef>
          <a:fillRef idx="1">
            <a:schemeClr val="dk1"/>
          </a:fillRef>
          <a:effectRef idx="0">
            <a:schemeClr val="dk1"/>
          </a:effectRef>
          <a:fontRef idx="minor">
            <a:schemeClr val="lt1"/>
          </a:fontRef>
        </p:style>
        <p:txBody>
          <a:bodyPr lIns="68556" tIns="34289" rIns="68556" bIns="34289" rtlCol="0" anchor="ctr"/>
          <a:lstStyle/>
          <a:p>
            <a:pPr algn="ctr" defTabSz="685528"/>
            <a:endParaRPr lang="en-US" sz="1400">
              <a:solidFill>
                <a:prstClr val="white"/>
              </a:solidFill>
            </a:endParaRPr>
          </a:p>
        </p:txBody>
      </p:sp>
      <p:sp>
        <p:nvSpPr>
          <p:cNvPr id="17" name="投影片編號版面配置區 4">
            <a:extLst>
              <a:ext uri="{FF2B5EF4-FFF2-40B4-BE49-F238E27FC236}">
                <a16:creationId xmlns="" xmlns:a16="http://schemas.microsoft.com/office/drawing/2014/main" id="{1F0EDEA1-7228-4A68-A35F-DBF0ECEF9417}"/>
              </a:ext>
            </a:extLst>
          </p:cNvPr>
          <p:cNvSpPr>
            <a:spLocks noGrp="1"/>
          </p:cNvSpPr>
          <p:nvPr>
            <p:ph type="sldNum" sz="quarter" idx="11"/>
          </p:nvPr>
        </p:nvSpPr>
        <p:spPr/>
        <p:txBody>
          <a:bodyPr/>
          <a:lstStyle/>
          <a:p>
            <a:fld id="{1B77D02D-AD79-4FF6-8D0D-271F8F76AD3C}" type="slidenum">
              <a:rPr lang="en-US" altLang="zh-TW">
                <a:solidFill>
                  <a:prstClr val="white"/>
                </a:solidFill>
              </a:rPr>
              <a:pPr/>
              <a:t>16</a:t>
            </a:fld>
            <a:endParaRPr lang="en-US" altLang="zh-TW" dirty="0">
              <a:solidFill>
                <a:prstClr val="white"/>
              </a:solidFill>
            </a:endParaRPr>
          </a:p>
        </p:txBody>
      </p:sp>
      <p:sp>
        <p:nvSpPr>
          <p:cNvPr id="1765378" name="Line 2">
            <a:extLst>
              <a:ext uri="{FF2B5EF4-FFF2-40B4-BE49-F238E27FC236}">
                <a16:creationId xmlns="" xmlns:a16="http://schemas.microsoft.com/office/drawing/2014/main" id="{7E8FD288-CF94-497F-8163-A53D6ADC5595}"/>
              </a:ext>
            </a:extLst>
          </p:cNvPr>
          <p:cNvSpPr>
            <a:spLocks noChangeShapeType="1"/>
          </p:cNvSpPr>
          <p:nvPr/>
        </p:nvSpPr>
        <p:spPr bwMode="auto">
          <a:xfrm>
            <a:off x="1871678" y="2895600"/>
            <a:ext cx="5292329"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56" tIns="34289" rIns="68556" bIns="34289"/>
          <a:lstStyle/>
          <a:p>
            <a:pPr defTabSz="685528"/>
            <a:endParaRPr lang="zh-TW" altLang="en-US" sz="1400">
              <a:solidFill>
                <a:prstClr val="white"/>
              </a:solidFill>
            </a:endParaRPr>
          </a:p>
        </p:txBody>
      </p:sp>
      <p:sp>
        <p:nvSpPr>
          <p:cNvPr id="1765379" name="Line 3">
            <a:extLst>
              <a:ext uri="{FF2B5EF4-FFF2-40B4-BE49-F238E27FC236}">
                <a16:creationId xmlns="" xmlns:a16="http://schemas.microsoft.com/office/drawing/2014/main" id="{94DD19B1-9AD0-4150-B3B7-8FA538F45DB7}"/>
              </a:ext>
            </a:extLst>
          </p:cNvPr>
          <p:cNvSpPr>
            <a:spLocks noChangeShapeType="1"/>
          </p:cNvSpPr>
          <p:nvPr/>
        </p:nvSpPr>
        <p:spPr bwMode="auto">
          <a:xfrm>
            <a:off x="4301746" y="844169"/>
            <a:ext cx="54769" cy="415766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56" tIns="34289" rIns="68556" bIns="34289"/>
          <a:lstStyle/>
          <a:p>
            <a:pPr defTabSz="685528"/>
            <a:endParaRPr lang="zh-TW" altLang="en-US" sz="1400">
              <a:solidFill>
                <a:prstClr val="white"/>
              </a:solidFill>
            </a:endParaRPr>
          </a:p>
        </p:txBody>
      </p:sp>
      <p:sp>
        <p:nvSpPr>
          <p:cNvPr id="1765380" name="Text Box 4">
            <a:extLst>
              <a:ext uri="{FF2B5EF4-FFF2-40B4-BE49-F238E27FC236}">
                <a16:creationId xmlns="" xmlns:a16="http://schemas.microsoft.com/office/drawing/2014/main" id="{9FDE3D7F-03F0-49FF-AF5C-6C0639DEBC1E}"/>
              </a:ext>
            </a:extLst>
          </p:cNvPr>
          <p:cNvSpPr txBox="1">
            <a:spLocks noChangeArrowheads="1"/>
          </p:cNvSpPr>
          <p:nvPr/>
        </p:nvSpPr>
        <p:spPr bwMode="auto">
          <a:xfrm>
            <a:off x="1245278" y="1275177"/>
            <a:ext cx="2408761" cy="90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56" tIns="34289" rIns="68556" bIns="34289">
            <a:spAutoFit/>
          </a:bodyPr>
          <a:lstStyle/>
          <a:p>
            <a:pPr defTabSz="685528">
              <a:spcBef>
                <a:spcPct val="50000"/>
              </a:spcBef>
            </a:pPr>
            <a:r>
              <a:rPr lang="en-US" altLang="zh-HK" sz="5400" dirty="0">
                <a:solidFill>
                  <a:srgbClr val="FFFF00"/>
                </a:solidFill>
                <a:ea typeface="SimSun" pitchFamily="18" charset="0"/>
              </a:rPr>
              <a:t>E</a:t>
            </a:r>
            <a:r>
              <a:rPr lang="en-US" altLang="zh-HK" sz="3600" dirty="0">
                <a:solidFill>
                  <a:srgbClr val="FFFFFF"/>
                </a:solidFill>
                <a:ea typeface="SimSun" pitchFamily="18" charset="0"/>
              </a:rPr>
              <a:t>Employee</a:t>
            </a:r>
          </a:p>
        </p:txBody>
      </p:sp>
      <p:sp>
        <p:nvSpPr>
          <p:cNvPr id="1765381" name="Text Box 5">
            <a:extLst>
              <a:ext uri="{FF2B5EF4-FFF2-40B4-BE49-F238E27FC236}">
                <a16:creationId xmlns="" xmlns:a16="http://schemas.microsoft.com/office/drawing/2014/main" id="{35BADEA0-56C1-4486-9394-B92780D82BF4}"/>
              </a:ext>
            </a:extLst>
          </p:cNvPr>
          <p:cNvSpPr txBox="1">
            <a:spLocks noChangeArrowheads="1"/>
          </p:cNvSpPr>
          <p:nvPr/>
        </p:nvSpPr>
        <p:spPr bwMode="auto">
          <a:xfrm>
            <a:off x="1410235" y="3139929"/>
            <a:ext cx="3021806" cy="891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56" tIns="34289" rIns="68556" bIns="34289">
            <a:spAutoFit/>
          </a:bodyPr>
          <a:lstStyle/>
          <a:p>
            <a:pPr defTabSz="685528">
              <a:spcBef>
                <a:spcPct val="50000"/>
              </a:spcBef>
            </a:pPr>
            <a:r>
              <a:rPr lang="en-US" altLang="zh-HK" sz="5400" dirty="0">
                <a:solidFill>
                  <a:srgbClr val="FFFF00"/>
                </a:solidFill>
                <a:ea typeface="SimSun" pitchFamily="18" charset="0"/>
              </a:rPr>
              <a:t>S</a:t>
            </a:r>
            <a:r>
              <a:rPr lang="en-US" altLang="zh-HK" sz="3000" dirty="0">
                <a:solidFill>
                  <a:srgbClr val="FFFFFF"/>
                </a:solidFill>
                <a:ea typeface="SimSun" pitchFamily="18" charset="0"/>
              </a:rPr>
              <a:t>Self-employee</a:t>
            </a:r>
          </a:p>
        </p:txBody>
      </p:sp>
      <p:sp>
        <p:nvSpPr>
          <p:cNvPr id="1765382" name="Text Box 6">
            <a:extLst>
              <a:ext uri="{FF2B5EF4-FFF2-40B4-BE49-F238E27FC236}">
                <a16:creationId xmlns="" xmlns:a16="http://schemas.microsoft.com/office/drawing/2014/main" id="{AEC4BE35-C545-43E4-BC1B-3B6EF7EBD9D8}"/>
              </a:ext>
            </a:extLst>
          </p:cNvPr>
          <p:cNvSpPr txBox="1">
            <a:spLocks noChangeArrowheads="1"/>
          </p:cNvSpPr>
          <p:nvPr/>
        </p:nvSpPr>
        <p:spPr bwMode="auto">
          <a:xfrm>
            <a:off x="4932760" y="1275162"/>
            <a:ext cx="3189308" cy="891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56" tIns="34289" rIns="68556" bIns="34289">
            <a:spAutoFit/>
          </a:bodyPr>
          <a:lstStyle/>
          <a:p>
            <a:pPr defTabSz="685528">
              <a:spcBef>
                <a:spcPct val="50000"/>
              </a:spcBef>
            </a:pPr>
            <a:r>
              <a:rPr lang="en-US" altLang="zh-HK" sz="5400" dirty="0">
                <a:solidFill>
                  <a:srgbClr val="FFFF00"/>
                </a:solidFill>
                <a:ea typeface="SimSun" pitchFamily="18" charset="0"/>
              </a:rPr>
              <a:t>B</a:t>
            </a:r>
            <a:r>
              <a:rPr lang="en-US" altLang="zh-HK" sz="3600" dirty="0">
                <a:solidFill>
                  <a:srgbClr val="FFFFFF"/>
                </a:solidFill>
                <a:ea typeface="SimSun" pitchFamily="18" charset="0"/>
              </a:rPr>
              <a:t>Business man</a:t>
            </a:r>
          </a:p>
        </p:txBody>
      </p:sp>
      <p:sp>
        <p:nvSpPr>
          <p:cNvPr id="1765383" name="Text Box 7">
            <a:extLst>
              <a:ext uri="{FF2B5EF4-FFF2-40B4-BE49-F238E27FC236}">
                <a16:creationId xmlns="" xmlns:a16="http://schemas.microsoft.com/office/drawing/2014/main" id="{EBBF4CE2-0A07-47F9-882C-BA369880F388}"/>
              </a:ext>
            </a:extLst>
          </p:cNvPr>
          <p:cNvSpPr txBox="1">
            <a:spLocks noChangeArrowheads="1"/>
          </p:cNvSpPr>
          <p:nvPr/>
        </p:nvSpPr>
        <p:spPr bwMode="auto">
          <a:xfrm>
            <a:off x="5166124" y="3274235"/>
            <a:ext cx="2052638" cy="891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56" tIns="34289" rIns="68556" bIns="34289">
            <a:spAutoFit/>
          </a:bodyPr>
          <a:lstStyle/>
          <a:p>
            <a:pPr defTabSz="685528">
              <a:spcBef>
                <a:spcPct val="50000"/>
              </a:spcBef>
            </a:pPr>
            <a:r>
              <a:rPr lang="en-US" altLang="zh-HK" sz="5400" dirty="0">
                <a:solidFill>
                  <a:srgbClr val="FFFF00"/>
                </a:solidFill>
                <a:ea typeface="SimSun" pitchFamily="18" charset="0"/>
              </a:rPr>
              <a:t>I</a:t>
            </a:r>
            <a:r>
              <a:rPr lang="en-US" altLang="zh-HK" sz="3600" dirty="0">
                <a:solidFill>
                  <a:srgbClr val="FFFFFF"/>
                </a:solidFill>
                <a:ea typeface="SimSun" pitchFamily="18" charset="0"/>
              </a:rPr>
              <a:t>Investor</a:t>
            </a:r>
          </a:p>
        </p:txBody>
      </p:sp>
      <p:sp>
        <p:nvSpPr>
          <p:cNvPr id="1765384" name="Line 8">
            <a:extLst>
              <a:ext uri="{FF2B5EF4-FFF2-40B4-BE49-F238E27FC236}">
                <a16:creationId xmlns="" xmlns:a16="http://schemas.microsoft.com/office/drawing/2014/main" id="{E0616DE9-9285-4E71-84AF-E1389A1C1F6F}"/>
              </a:ext>
            </a:extLst>
          </p:cNvPr>
          <p:cNvSpPr>
            <a:spLocks noChangeShapeType="1"/>
          </p:cNvSpPr>
          <p:nvPr/>
        </p:nvSpPr>
        <p:spPr bwMode="auto">
          <a:xfrm>
            <a:off x="3059906" y="2356248"/>
            <a:ext cx="0" cy="91797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56" tIns="34289" rIns="68556" bIns="34289"/>
          <a:lstStyle/>
          <a:p>
            <a:pPr defTabSz="685528"/>
            <a:endParaRPr lang="zh-TW" altLang="en-US" sz="1400">
              <a:solidFill>
                <a:prstClr val="white"/>
              </a:solidFill>
            </a:endParaRPr>
          </a:p>
        </p:txBody>
      </p:sp>
      <p:sp>
        <p:nvSpPr>
          <p:cNvPr id="1765385" name="Line 9">
            <a:extLst>
              <a:ext uri="{FF2B5EF4-FFF2-40B4-BE49-F238E27FC236}">
                <a16:creationId xmlns="" xmlns:a16="http://schemas.microsoft.com/office/drawing/2014/main" id="{7839E4C8-2DBE-4E68-B853-A6BDF20C1F75}"/>
              </a:ext>
            </a:extLst>
          </p:cNvPr>
          <p:cNvSpPr>
            <a:spLocks noChangeShapeType="1"/>
          </p:cNvSpPr>
          <p:nvPr/>
        </p:nvSpPr>
        <p:spPr bwMode="auto">
          <a:xfrm flipV="1">
            <a:off x="3654029" y="1869283"/>
            <a:ext cx="1133475" cy="140493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56" tIns="34289" rIns="68556" bIns="34289"/>
          <a:lstStyle/>
          <a:p>
            <a:pPr defTabSz="685528"/>
            <a:endParaRPr lang="zh-TW" altLang="en-US" sz="1400">
              <a:solidFill>
                <a:prstClr val="white"/>
              </a:solidFill>
            </a:endParaRPr>
          </a:p>
        </p:txBody>
      </p:sp>
      <p:sp>
        <p:nvSpPr>
          <p:cNvPr id="1765386" name="Text Box 10">
            <a:extLst>
              <a:ext uri="{FF2B5EF4-FFF2-40B4-BE49-F238E27FC236}">
                <a16:creationId xmlns="" xmlns:a16="http://schemas.microsoft.com/office/drawing/2014/main" id="{A3BD0396-C6F5-471F-9767-47E7508AF9D8}"/>
              </a:ext>
            </a:extLst>
          </p:cNvPr>
          <p:cNvSpPr txBox="1">
            <a:spLocks noChangeArrowheads="1"/>
          </p:cNvSpPr>
          <p:nvPr/>
        </p:nvSpPr>
        <p:spPr bwMode="auto">
          <a:xfrm>
            <a:off x="2195530" y="1"/>
            <a:ext cx="4969669" cy="754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56" tIns="34289" rIns="68556" bIns="34289">
            <a:spAutoFit/>
          </a:bodyPr>
          <a:lstStyle/>
          <a:p>
            <a:pPr defTabSz="685528">
              <a:spcBef>
                <a:spcPct val="50000"/>
              </a:spcBef>
            </a:pPr>
            <a:r>
              <a:rPr lang="en-US" altLang="zh-HK" sz="4500" u="sng" dirty="0">
                <a:solidFill>
                  <a:srgbClr val="FFFF00"/>
                </a:solidFill>
                <a:ea typeface="SimSun" pitchFamily="18" charset="0"/>
              </a:rPr>
              <a:t>Rich Dad . Poor Dad</a:t>
            </a:r>
          </a:p>
        </p:txBody>
      </p:sp>
      <p:sp>
        <p:nvSpPr>
          <p:cNvPr id="1765387" name="Text Box 11">
            <a:extLst>
              <a:ext uri="{FF2B5EF4-FFF2-40B4-BE49-F238E27FC236}">
                <a16:creationId xmlns="" xmlns:a16="http://schemas.microsoft.com/office/drawing/2014/main" id="{22B8F19E-80B5-4F50-9805-6F74DAC00E3D}"/>
              </a:ext>
            </a:extLst>
          </p:cNvPr>
          <p:cNvSpPr txBox="1">
            <a:spLocks noChangeArrowheads="1"/>
          </p:cNvSpPr>
          <p:nvPr/>
        </p:nvSpPr>
        <p:spPr bwMode="auto">
          <a:xfrm>
            <a:off x="4572017" y="2166940"/>
            <a:ext cx="1257299" cy="71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56" tIns="34289" rIns="68556" bIns="34289">
            <a:spAutoFit/>
          </a:bodyPr>
          <a:lstStyle/>
          <a:p>
            <a:pPr defTabSz="685528">
              <a:spcBef>
                <a:spcPct val="50000"/>
              </a:spcBef>
            </a:pPr>
            <a:r>
              <a:rPr lang="en-US" altLang="zh-HK" sz="2100" b="1" dirty="0">
                <a:solidFill>
                  <a:srgbClr val="FF0000"/>
                </a:solidFill>
                <a:ea typeface="SimSun" pitchFamily="18" charset="0"/>
              </a:rPr>
              <a:t>System</a:t>
            </a:r>
            <a:br>
              <a:rPr lang="en-US" altLang="zh-HK" sz="2100" b="1" dirty="0">
                <a:solidFill>
                  <a:srgbClr val="FF0000"/>
                </a:solidFill>
                <a:ea typeface="SimSun" pitchFamily="18" charset="0"/>
              </a:rPr>
            </a:br>
            <a:r>
              <a:rPr lang="en-US" altLang="zh-HK" sz="2100" b="1" dirty="0">
                <a:solidFill>
                  <a:srgbClr val="FF0000"/>
                </a:solidFill>
                <a:ea typeface="SimSun" pitchFamily="18" charset="0"/>
              </a:rPr>
              <a:t>(people)</a:t>
            </a:r>
          </a:p>
        </p:txBody>
      </p:sp>
      <p:sp>
        <p:nvSpPr>
          <p:cNvPr id="1765388" name="Text Box 12">
            <a:extLst>
              <a:ext uri="{FF2B5EF4-FFF2-40B4-BE49-F238E27FC236}">
                <a16:creationId xmlns="" xmlns:a16="http://schemas.microsoft.com/office/drawing/2014/main" id="{97FE9282-A4C4-47D2-B947-A6161F715962}"/>
              </a:ext>
            </a:extLst>
          </p:cNvPr>
          <p:cNvSpPr txBox="1">
            <a:spLocks noChangeArrowheads="1"/>
          </p:cNvSpPr>
          <p:nvPr/>
        </p:nvSpPr>
        <p:spPr bwMode="auto">
          <a:xfrm>
            <a:off x="1261814" y="2166940"/>
            <a:ext cx="1457325" cy="71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56" tIns="34289" rIns="68556" bIns="34289">
            <a:spAutoFit/>
          </a:bodyPr>
          <a:lstStyle/>
          <a:p>
            <a:pPr defTabSz="685528">
              <a:spcBef>
                <a:spcPct val="50000"/>
              </a:spcBef>
            </a:pPr>
            <a:r>
              <a:rPr lang="en-US" altLang="zh-HK" sz="2100" b="1" dirty="0">
                <a:solidFill>
                  <a:srgbClr val="FF0000"/>
                </a:solidFill>
                <a:ea typeface="SimSun" pitchFamily="18" charset="0"/>
              </a:rPr>
              <a:t>Professional, Ability</a:t>
            </a:r>
          </a:p>
        </p:txBody>
      </p:sp>
      <p:sp>
        <p:nvSpPr>
          <p:cNvPr id="1765389" name="Line 13">
            <a:extLst>
              <a:ext uri="{FF2B5EF4-FFF2-40B4-BE49-F238E27FC236}">
                <a16:creationId xmlns="" xmlns:a16="http://schemas.microsoft.com/office/drawing/2014/main" id="{6D436744-6F3A-424B-814D-E5C9055DE90E}"/>
              </a:ext>
            </a:extLst>
          </p:cNvPr>
          <p:cNvSpPr>
            <a:spLocks noChangeShapeType="1"/>
          </p:cNvSpPr>
          <p:nvPr/>
        </p:nvSpPr>
        <p:spPr bwMode="auto">
          <a:xfrm>
            <a:off x="6030516" y="2409842"/>
            <a:ext cx="0" cy="1079897"/>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56" tIns="34289" rIns="68556" bIns="34289"/>
          <a:lstStyle/>
          <a:p>
            <a:pPr defTabSz="685528"/>
            <a:endParaRPr lang="zh-TW" altLang="en-US" sz="1400">
              <a:solidFill>
                <a:prstClr val="white"/>
              </a:solidFill>
            </a:endParaRPr>
          </a:p>
        </p:txBody>
      </p:sp>
      <p:sp>
        <p:nvSpPr>
          <p:cNvPr id="1765390" name="Text Box 14">
            <a:extLst>
              <a:ext uri="{FF2B5EF4-FFF2-40B4-BE49-F238E27FC236}">
                <a16:creationId xmlns="" xmlns:a16="http://schemas.microsoft.com/office/drawing/2014/main" id="{A51ACBFF-5026-4746-8579-CCCA575B54B3}"/>
              </a:ext>
            </a:extLst>
          </p:cNvPr>
          <p:cNvSpPr txBox="1">
            <a:spLocks noChangeArrowheads="1"/>
          </p:cNvSpPr>
          <p:nvPr/>
        </p:nvSpPr>
        <p:spPr bwMode="auto">
          <a:xfrm>
            <a:off x="6300790" y="3112295"/>
            <a:ext cx="1315202"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56" tIns="34289" rIns="68556" bIns="34289">
            <a:spAutoFit/>
          </a:bodyPr>
          <a:lstStyle/>
          <a:p>
            <a:pPr defTabSz="685528">
              <a:spcBef>
                <a:spcPct val="50000"/>
              </a:spcBef>
            </a:pPr>
            <a:r>
              <a:rPr lang="en-US" altLang="zh-HK" sz="2100" b="1" dirty="0">
                <a:solidFill>
                  <a:srgbClr val="FF0000"/>
                </a:solidFill>
                <a:ea typeface="SimSun" pitchFamily="18" charset="0"/>
              </a:rPr>
              <a:t>$(Money)</a:t>
            </a:r>
          </a:p>
        </p:txBody>
      </p:sp>
      <p:sp>
        <p:nvSpPr>
          <p:cNvPr id="1765392" name="Text Box 16">
            <a:extLst>
              <a:ext uri="{FF2B5EF4-FFF2-40B4-BE49-F238E27FC236}">
                <a16:creationId xmlns="" xmlns:a16="http://schemas.microsoft.com/office/drawing/2014/main" id="{68AB61DE-BC8C-4E9C-A9FE-BAA0014BED7C}"/>
              </a:ext>
            </a:extLst>
          </p:cNvPr>
          <p:cNvSpPr txBox="1">
            <a:spLocks noChangeArrowheads="1"/>
          </p:cNvSpPr>
          <p:nvPr/>
        </p:nvSpPr>
        <p:spPr bwMode="auto">
          <a:xfrm>
            <a:off x="2574131" y="4137424"/>
            <a:ext cx="1133475" cy="507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56" tIns="34289" rIns="68556" bIns="34289">
            <a:spAutoFit/>
          </a:bodyPr>
          <a:lstStyle/>
          <a:p>
            <a:pPr defTabSz="685528">
              <a:spcBef>
                <a:spcPct val="50000"/>
              </a:spcBef>
            </a:pPr>
            <a:r>
              <a:rPr lang="en-US" altLang="zh-HK" sz="1400" dirty="0">
                <a:solidFill>
                  <a:srgbClr val="EEECE1"/>
                </a:solidFill>
                <a:ea typeface="SimSun" pitchFamily="18" charset="0"/>
              </a:rPr>
              <a:t>(Doctor, Lawyer)</a:t>
            </a:r>
          </a:p>
        </p:txBody>
      </p:sp>
      <p:pic>
        <p:nvPicPr>
          <p:cNvPr id="2" name="圖片 1">
            <a:extLst>
              <a:ext uri="{FF2B5EF4-FFF2-40B4-BE49-F238E27FC236}">
                <a16:creationId xmlns="" xmlns:a16="http://schemas.microsoft.com/office/drawing/2014/main" id="{A90B7571-C98F-47EF-ADA7-1937BC5EF39B}"/>
              </a:ext>
            </a:extLst>
          </p:cNvPr>
          <p:cNvPicPr>
            <a:picLocks noChangeAspect="1"/>
          </p:cNvPicPr>
          <p:nvPr/>
        </p:nvPicPr>
        <p:blipFill>
          <a:blip r:embed="rId3"/>
          <a:stretch>
            <a:fillRect/>
          </a:stretch>
        </p:blipFill>
        <p:spPr>
          <a:xfrm>
            <a:off x="6840268" y="82884"/>
            <a:ext cx="1062779" cy="1487399"/>
          </a:xfrm>
          <a:prstGeom prst="rect">
            <a:avLst/>
          </a:prstGeom>
        </p:spPr>
      </p:pic>
    </p:spTree>
    <p:extLst>
      <p:ext uri="{BB962C8B-B14F-4D97-AF65-F5344CB8AC3E}">
        <p14:creationId xmlns:p14="http://schemas.microsoft.com/office/powerpoint/2010/main" val="1904556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765380">
                                            <p:txEl>
                                              <p:pRg st="0" end="0"/>
                                            </p:txEl>
                                          </p:spTgt>
                                        </p:tgtEl>
                                        <p:attrNameLst>
                                          <p:attrName>style.visibility</p:attrName>
                                        </p:attrNameLst>
                                      </p:cBhvr>
                                      <p:to>
                                        <p:strVal val="visible"/>
                                      </p:to>
                                    </p:set>
                                    <p:animEffect transition="in" filter="box(in)">
                                      <p:cBhvr>
                                        <p:cTn id="7" dur="500"/>
                                        <p:tgtEl>
                                          <p:spTgt spid="17653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765381">
                                            <p:txEl>
                                              <p:pRg st="0" end="0"/>
                                            </p:txEl>
                                          </p:spTgt>
                                        </p:tgtEl>
                                        <p:attrNameLst>
                                          <p:attrName>style.visibility</p:attrName>
                                        </p:attrNameLst>
                                      </p:cBhvr>
                                      <p:to>
                                        <p:strVal val="visible"/>
                                      </p:to>
                                    </p:set>
                                    <p:animEffect transition="in" filter="box(in)">
                                      <p:cBhvr>
                                        <p:cTn id="12" dur="500"/>
                                        <p:tgtEl>
                                          <p:spTgt spid="176538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76539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1765382">
                                            <p:txEl>
                                              <p:pRg st="0" end="0"/>
                                            </p:txEl>
                                          </p:spTgt>
                                        </p:tgtEl>
                                        <p:attrNameLst>
                                          <p:attrName>style.visibility</p:attrName>
                                        </p:attrNameLst>
                                      </p:cBhvr>
                                      <p:to>
                                        <p:strVal val="visible"/>
                                      </p:to>
                                    </p:set>
                                    <p:animEffect transition="in" filter="box(in)">
                                      <p:cBhvr>
                                        <p:cTn id="21" dur="500"/>
                                        <p:tgtEl>
                                          <p:spTgt spid="176538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765383">
                                            <p:txEl>
                                              <p:pRg st="0" end="0"/>
                                            </p:txEl>
                                          </p:spTgt>
                                        </p:tgtEl>
                                        <p:attrNameLst>
                                          <p:attrName>style.visibility</p:attrName>
                                        </p:attrNameLst>
                                      </p:cBhvr>
                                      <p:to>
                                        <p:strVal val="visible"/>
                                      </p:to>
                                    </p:set>
                                    <p:animEffect transition="in" filter="box(in)">
                                      <p:cBhvr>
                                        <p:cTn id="26" dur="500"/>
                                        <p:tgtEl>
                                          <p:spTgt spid="176538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653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65388">
                                            <p:txEl>
                                              <p:pRg st="0" end="0"/>
                                            </p:txEl>
                                          </p:spTgt>
                                        </p:tgtEl>
                                        <p:attrNameLst>
                                          <p:attrName>style.visibility</p:attrName>
                                        </p:attrNameLst>
                                      </p:cBhvr>
                                      <p:to>
                                        <p:strVal val="visible"/>
                                      </p:to>
                                    </p:set>
                                    <p:animEffect transition="in" filter="fade">
                                      <p:cBhvr>
                                        <p:cTn id="35" dur="500"/>
                                        <p:tgtEl>
                                          <p:spTgt spid="176538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76538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65387">
                                            <p:txEl>
                                              <p:pRg st="0" end="0"/>
                                            </p:txEl>
                                          </p:spTgt>
                                        </p:tgtEl>
                                        <p:attrNameLst>
                                          <p:attrName>style.visibility</p:attrName>
                                        </p:attrNameLst>
                                      </p:cBhvr>
                                      <p:to>
                                        <p:strVal val="visible"/>
                                      </p:to>
                                    </p:set>
                                    <p:animEffect transition="in" filter="fade">
                                      <p:cBhvr>
                                        <p:cTn id="44" dur="500"/>
                                        <p:tgtEl>
                                          <p:spTgt spid="176538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6538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765390">
                                            <p:txEl>
                                              <p:pRg st="0" end="0"/>
                                            </p:txEl>
                                          </p:spTgt>
                                        </p:tgtEl>
                                        <p:attrNameLst>
                                          <p:attrName>style.visibility</p:attrName>
                                        </p:attrNameLst>
                                      </p:cBhvr>
                                      <p:to>
                                        <p:strVal val="visible"/>
                                      </p:to>
                                    </p:set>
                                    <p:animEffect transition="in" filter="fade">
                                      <p:cBhvr>
                                        <p:cTn id="53" dur="500"/>
                                        <p:tgtEl>
                                          <p:spTgt spid="17653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538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4">
            <a:extLst>
              <a:ext uri="{FF2B5EF4-FFF2-40B4-BE49-F238E27FC236}">
                <a16:creationId xmlns="" xmlns:a16="http://schemas.microsoft.com/office/drawing/2014/main" id="{5A297D15-FDDB-430E-A588-CCA7B7E0E2E4}"/>
              </a:ext>
            </a:extLst>
          </p:cNvPr>
          <p:cNvSpPr>
            <a:spLocks noGrp="1"/>
          </p:cNvSpPr>
          <p:nvPr>
            <p:ph type="sldNum" sz="quarter" idx="11"/>
          </p:nvPr>
        </p:nvSpPr>
        <p:spPr/>
        <p:txBody>
          <a:bodyPr/>
          <a:lstStyle/>
          <a:p>
            <a:fld id="{AA9EC5E0-860E-4439-AD48-C85ADF32AAE6}" type="slidenum">
              <a:rPr lang="en-US" altLang="zh-TW">
                <a:solidFill>
                  <a:prstClr val="white"/>
                </a:solidFill>
              </a:rPr>
              <a:pPr/>
              <a:t>17</a:t>
            </a:fld>
            <a:endParaRPr lang="en-US" altLang="zh-TW" dirty="0">
              <a:solidFill>
                <a:prstClr val="white"/>
              </a:solidFill>
            </a:endParaRPr>
          </a:p>
        </p:txBody>
      </p:sp>
      <p:sp>
        <p:nvSpPr>
          <p:cNvPr id="1763332" name="Text Box 4">
            <a:extLst>
              <a:ext uri="{FF2B5EF4-FFF2-40B4-BE49-F238E27FC236}">
                <a16:creationId xmlns="" xmlns:a16="http://schemas.microsoft.com/office/drawing/2014/main" id="{A32B8BA4-951F-4732-A502-DD5C8D656308}"/>
              </a:ext>
            </a:extLst>
          </p:cNvPr>
          <p:cNvSpPr txBox="1">
            <a:spLocks noChangeArrowheads="1"/>
          </p:cNvSpPr>
          <p:nvPr/>
        </p:nvSpPr>
        <p:spPr bwMode="auto">
          <a:xfrm>
            <a:off x="1136985" y="3022785"/>
            <a:ext cx="5855380" cy="1646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56" tIns="34289" rIns="68556" bIns="34289">
            <a:spAutoFit/>
          </a:bodyPr>
          <a:lstStyle/>
          <a:p>
            <a:pPr defTabSz="685528">
              <a:spcBef>
                <a:spcPct val="50000"/>
              </a:spcBef>
            </a:pPr>
            <a:r>
              <a:rPr lang="en-US" altLang="zh-HK" sz="2700" dirty="0">
                <a:solidFill>
                  <a:srgbClr val="FFFFFF"/>
                </a:solidFill>
                <a:ea typeface="SimSun" pitchFamily="18" charset="0"/>
              </a:rPr>
              <a:t>Searching for …</a:t>
            </a:r>
            <a:r>
              <a:rPr lang="en-US" altLang="zh-TW" sz="4100" dirty="0">
                <a:solidFill>
                  <a:srgbClr val="FFFFFF"/>
                </a:solidFill>
                <a:ea typeface="SimSun" pitchFamily="18" charset="0"/>
              </a:rPr>
              <a:t>F</a:t>
            </a:r>
            <a:r>
              <a:rPr lang="en-US" altLang="zh-HK" sz="4100" dirty="0">
                <a:solidFill>
                  <a:srgbClr val="FFFFFF"/>
                </a:solidFill>
                <a:ea typeface="SimSun" pitchFamily="18" charset="0"/>
              </a:rPr>
              <a:t>inancial </a:t>
            </a:r>
            <a:r>
              <a:rPr lang="en-US" altLang="zh-TW" sz="4100" dirty="0">
                <a:solidFill>
                  <a:srgbClr val="FFFFFF"/>
                </a:solidFill>
                <a:ea typeface="SimSun" pitchFamily="18" charset="0"/>
              </a:rPr>
              <a:t>F</a:t>
            </a:r>
            <a:r>
              <a:rPr lang="en-US" altLang="zh-HK" sz="4100" dirty="0">
                <a:solidFill>
                  <a:srgbClr val="FFFFFF"/>
                </a:solidFill>
                <a:ea typeface="SimSun" pitchFamily="18" charset="0"/>
              </a:rPr>
              <a:t>reedom!</a:t>
            </a:r>
          </a:p>
          <a:p>
            <a:pPr defTabSz="685528">
              <a:spcBef>
                <a:spcPct val="50000"/>
              </a:spcBef>
            </a:pPr>
            <a:r>
              <a:rPr lang="en-US" altLang="zh-HK" sz="2700" dirty="0">
                <a:solidFill>
                  <a:srgbClr val="FFFFFF"/>
                </a:solidFill>
                <a:ea typeface="SimSun" pitchFamily="18" charset="0"/>
              </a:rPr>
              <a:t>then you can get…</a:t>
            </a:r>
            <a:r>
              <a:rPr lang="en-US" altLang="zh-TW" sz="4100" dirty="0">
                <a:solidFill>
                  <a:srgbClr val="FFFFFF"/>
                </a:solidFill>
                <a:ea typeface="SimSun" pitchFamily="18" charset="0"/>
              </a:rPr>
              <a:t>T</a:t>
            </a:r>
            <a:r>
              <a:rPr lang="en-US" altLang="zh-HK" sz="4100" dirty="0">
                <a:solidFill>
                  <a:srgbClr val="FFFFFF"/>
                </a:solidFill>
                <a:ea typeface="SimSun" pitchFamily="18" charset="0"/>
              </a:rPr>
              <a:t>ime </a:t>
            </a:r>
            <a:r>
              <a:rPr lang="en-US" altLang="zh-TW" sz="4100" dirty="0">
                <a:solidFill>
                  <a:srgbClr val="FFFFFF"/>
                </a:solidFill>
                <a:ea typeface="SimSun" pitchFamily="18" charset="0"/>
              </a:rPr>
              <a:t>F</a:t>
            </a:r>
            <a:r>
              <a:rPr lang="en-US" altLang="zh-HK" sz="4100" dirty="0">
                <a:solidFill>
                  <a:srgbClr val="FFFFFF"/>
                </a:solidFill>
                <a:ea typeface="SimSun" pitchFamily="18" charset="0"/>
              </a:rPr>
              <a:t>reedom!</a:t>
            </a:r>
          </a:p>
        </p:txBody>
      </p:sp>
      <p:sp>
        <p:nvSpPr>
          <p:cNvPr id="1763333" name="Text Box 5">
            <a:extLst>
              <a:ext uri="{FF2B5EF4-FFF2-40B4-BE49-F238E27FC236}">
                <a16:creationId xmlns="" xmlns:a16="http://schemas.microsoft.com/office/drawing/2014/main" id="{7FEC47EA-77DF-4DEE-B4A7-949D4ACAAEF2}"/>
              </a:ext>
            </a:extLst>
          </p:cNvPr>
          <p:cNvSpPr txBox="1">
            <a:spLocks noChangeArrowheads="1"/>
          </p:cNvSpPr>
          <p:nvPr/>
        </p:nvSpPr>
        <p:spPr bwMode="auto">
          <a:xfrm>
            <a:off x="639893" y="1069602"/>
            <a:ext cx="4923235" cy="70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56" tIns="34289" rIns="68556" bIns="34289">
            <a:spAutoFit/>
          </a:bodyPr>
          <a:lstStyle/>
          <a:p>
            <a:pPr defTabSz="685528">
              <a:spcBef>
                <a:spcPct val="50000"/>
              </a:spcBef>
            </a:pPr>
            <a:r>
              <a:rPr lang="en-US" altLang="zh-HK" sz="4100" b="1" dirty="0">
                <a:solidFill>
                  <a:srgbClr val="FFFF00"/>
                </a:solidFill>
                <a:ea typeface="SimSun" pitchFamily="18" charset="0"/>
              </a:rPr>
              <a:t>Non-salary income…</a:t>
            </a:r>
          </a:p>
        </p:txBody>
      </p:sp>
      <p:pic>
        <p:nvPicPr>
          <p:cNvPr id="3" name="圖片 2">
            <a:extLst>
              <a:ext uri="{FF2B5EF4-FFF2-40B4-BE49-F238E27FC236}">
                <a16:creationId xmlns="" xmlns:a16="http://schemas.microsoft.com/office/drawing/2014/main" id="{938AA775-4E28-4B27-8923-38C35DD16A0C}"/>
              </a:ext>
            </a:extLst>
          </p:cNvPr>
          <p:cNvPicPr>
            <a:picLocks noChangeAspect="1"/>
          </p:cNvPicPr>
          <p:nvPr/>
        </p:nvPicPr>
        <p:blipFill>
          <a:blip r:embed="rId3"/>
          <a:stretch>
            <a:fillRect/>
          </a:stretch>
        </p:blipFill>
        <p:spPr>
          <a:xfrm>
            <a:off x="5563112" y="249508"/>
            <a:ext cx="1980912" cy="2773277"/>
          </a:xfrm>
          <a:prstGeom prst="rect">
            <a:avLst/>
          </a:prstGeom>
        </p:spPr>
      </p:pic>
    </p:spTree>
    <p:extLst>
      <p:ext uri="{BB962C8B-B14F-4D97-AF65-F5344CB8AC3E}">
        <p14:creationId xmlns:p14="http://schemas.microsoft.com/office/powerpoint/2010/main" val="369777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633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3333"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1419946" y="1576267"/>
            <a:ext cx="6290983" cy="3429000"/>
            <a:chOff x="1893239" y="2101689"/>
            <a:chExt cx="8387977" cy="4572000"/>
          </a:xfrm>
        </p:grpSpPr>
        <p:pic>
          <p:nvPicPr>
            <p:cNvPr id="3" name="Picture 2"/>
            <p:cNvPicPr>
              <a:picLocks noChangeAspect="1"/>
            </p:cNvPicPr>
            <p:nvPr/>
          </p:nvPicPr>
          <p:blipFill>
            <a:blip r:embed="rId3" cstate="screen">
              <a:alphaModFix amt="75000"/>
              <a:extLst>
                <a:ext uri="{28A0092B-C50C-407E-A947-70E740481C1C}">
                  <a14:useLocalDpi xmlns:a14="http://schemas.microsoft.com/office/drawing/2010/main"/>
                </a:ext>
              </a:extLst>
            </a:blip>
            <a:stretch>
              <a:fillRect/>
            </a:stretch>
          </p:blipFill>
          <p:spPr>
            <a:xfrm>
              <a:off x="1893239" y="2101689"/>
              <a:ext cx="3182112" cy="4572000"/>
            </a:xfrm>
            <a:prstGeom prst="rect">
              <a:avLst/>
            </a:prstGeom>
          </p:spPr>
        </p:pic>
        <p:pic>
          <p:nvPicPr>
            <p:cNvPr id="34" name="Picture 33"/>
            <p:cNvPicPr>
              <a:picLocks noChangeAspect="1"/>
            </p:cNvPicPr>
            <p:nvPr/>
          </p:nvPicPr>
          <p:blipFill>
            <a:blip r:embed="rId3" cstate="screen">
              <a:alphaModFix amt="71000"/>
              <a:extLst>
                <a:ext uri="{28A0092B-C50C-407E-A947-70E740481C1C}">
                  <a14:useLocalDpi xmlns:a14="http://schemas.microsoft.com/office/drawing/2010/main"/>
                </a:ext>
              </a:extLst>
            </a:blip>
            <a:stretch>
              <a:fillRect/>
            </a:stretch>
          </p:blipFill>
          <p:spPr>
            <a:xfrm flipH="1">
              <a:off x="7099104" y="2101689"/>
              <a:ext cx="3182112" cy="4572000"/>
            </a:xfrm>
            <a:prstGeom prst="rect">
              <a:avLst/>
            </a:prstGeom>
          </p:spPr>
        </p:pic>
      </p:gr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cxnSp>
        <p:nvCxnSpPr>
          <p:cNvPr id="23" name="Straight Arrow Connector 22"/>
          <p:cNvCxnSpPr/>
          <p:nvPr/>
        </p:nvCxnSpPr>
        <p:spPr>
          <a:xfrm>
            <a:off x="4572000" y="2207944"/>
            <a:ext cx="0" cy="2450480"/>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pic>
        <p:nvPicPr>
          <p:cNvPr id="25" name="Picture 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pic>
        <p:nvPicPr>
          <p:cNvPr id="29" name="Picture 2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pic>
        <p:nvPicPr>
          <p:cNvPr id="33" name="Picture 3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17"/>
            <a:ext cx="9141714" cy="5143499"/>
          </a:xfrm>
          <a:prstGeom prst="rect">
            <a:avLst/>
          </a:prstGeom>
        </p:spPr>
      </p:pic>
      <p:sp>
        <p:nvSpPr>
          <p:cNvPr id="42" name="TextBox 41"/>
          <p:cNvSpPr txBox="1"/>
          <p:nvPr/>
        </p:nvSpPr>
        <p:spPr>
          <a:xfrm>
            <a:off x="5152749" y="1414135"/>
            <a:ext cx="599332" cy="253916"/>
          </a:xfrm>
          <a:prstGeom prst="rect">
            <a:avLst/>
          </a:prstGeom>
          <a:noFill/>
        </p:spPr>
        <p:txBody>
          <a:bodyPr wrap="square" lIns="68556" tIns="34289" rIns="68556" bIns="34289" rtlCol="0">
            <a:spAutoFit/>
          </a:bodyPr>
          <a:lstStyle/>
          <a:p>
            <a:pPr algn="r" defTabSz="685528"/>
            <a:r>
              <a:rPr lang="en-US" altLang="zh-HK" sz="1200" b="1" dirty="0">
                <a:solidFill>
                  <a:srgbClr val="FFFFFF"/>
                </a:solidFill>
                <a:ea typeface="SimSun" pitchFamily="18" charset="0"/>
              </a:rPr>
              <a:t>5000</a:t>
            </a:r>
          </a:p>
        </p:txBody>
      </p:sp>
      <p:sp>
        <p:nvSpPr>
          <p:cNvPr id="43" name="TextBox 42"/>
          <p:cNvSpPr txBox="1"/>
          <p:nvPr/>
        </p:nvSpPr>
        <p:spPr>
          <a:xfrm>
            <a:off x="3249819" y="1414135"/>
            <a:ext cx="599332" cy="253916"/>
          </a:xfrm>
          <a:prstGeom prst="rect">
            <a:avLst/>
          </a:prstGeom>
          <a:noFill/>
        </p:spPr>
        <p:txBody>
          <a:bodyPr wrap="square" lIns="68556" tIns="34289" rIns="68556" bIns="34289" rtlCol="0">
            <a:spAutoFit/>
          </a:bodyPr>
          <a:lstStyle/>
          <a:p>
            <a:pPr algn="r" defTabSz="685528"/>
            <a:r>
              <a:rPr lang="en-US" altLang="zh-HK" sz="1200" b="1" dirty="0">
                <a:solidFill>
                  <a:srgbClr val="FFFFFF"/>
                </a:solidFill>
                <a:ea typeface="SimSun" pitchFamily="18" charset="0"/>
              </a:rPr>
              <a:t>5000</a:t>
            </a:r>
          </a:p>
        </p:txBody>
      </p:sp>
      <p:sp>
        <p:nvSpPr>
          <p:cNvPr id="30" name="TextBox 29"/>
          <p:cNvSpPr txBox="1"/>
          <p:nvPr/>
        </p:nvSpPr>
        <p:spPr>
          <a:xfrm>
            <a:off x="3235908" y="1840717"/>
            <a:ext cx="599332" cy="253916"/>
          </a:xfrm>
          <a:prstGeom prst="rect">
            <a:avLst/>
          </a:prstGeom>
          <a:noFill/>
        </p:spPr>
        <p:txBody>
          <a:bodyPr wrap="square" lIns="68556" tIns="34289" rIns="68556" bIns="34289" rtlCol="0">
            <a:spAutoFit/>
          </a:bodyPr>
          <a:lstStyle/>
          <a:p>
            <a:pPr algn="r" defTabSz="685528"/>
            <a:r>
              <a:rPr lang="en-US" altLang="zh-HK" sz="1200" b="1" dirty="0">
                <a:solidFill>
                  <a:srgbClr val="FFFFFF"/>
                </a:solidFill>
                <a:ea typeface="SimSun" pitchFamily="18" charset="0"/>
              </a:rPr>
              <a:t>1200</a:t>
            </a:r>
          </a:p>
        </p:txBody>
      </p:sp>
      <p:sp>
        <p:nvSpPr>
          <p:cNvPr id="16" name="Rectangle 15"/>
          <p:cNvSpPr/>
          <p:nvPr/>
        </p:nvSpPr>
        <p:spPr>
          <a:xfrm>
            <a:off x="5941567" y="1102930"/>
            <a:ext cx="3040742" cy="11440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68556" tIns="34289" rIns="68556" bIns="34289" rtlCol="0" anchor="ctr"/>
          <a:lstStyle/>
          <a:p>
            <a:pPr algn="ctr" defTabSz="685307"/>
            <a:r>
              <a:rPr lang="en-US" altLang="zh-HK" sz="1400" b="1" dirty="0">
                <a:solidFill>
                  <a:srgbClr val="FFFFFF"/>
                </a:solidFill>
                <a:ea typeface="SimSun" pitchFamily="18" charset="0"/>
              </a:rPr>
              <a:t>5000 / 5000 = $4,600</a:t>
            </a:r>
          </a:p>
          <a:p>
            <a:pPr algn="ctr" defTabSz="685307"/>
            <a:r>
              <a:rPr lang="en-US" altLang="zh-HK" sz="1400" b="1" dirty="0">
                <a:solidFill>
                  <a:srgbClr val="FFFFFF"/>
                </a:solidFill>
                <a:ea typeface="SimSun" pitchFamily="18" charset="0"/>
              </a:rPr>
              <a:t>3600 / 3600 = $2,300</a:t>
            </a:r>
          </a:p>
          <a:p>
            <a:pPr algn="ctr" defTabSz="685307"/>
            <a:r>
              <a:rPr lang="en-US" altLang="zh-HK" sz="1400" b="1" dirty="0">
                <a:solidFill>
                  <a:srgbClr val="FFFFFF"/>
                </a:solidFill>
                <a:ea typeface="SimSun" pitchFamily="18" charset="0"/>
              </a:rPr>
              <a:t>2400 / 2400 = $2,300</a:t>
            </a:r>
          </a:p>
          <a:p>
            <a:pPr algn="ctr" defTabSz="685307"/>
            <a:r>
              <a:rPr lang="en-US" altLang="zh-HK" sz="1400" b="1" dirty="0">
                <a:solidFill>
                  <a:srgbClr val="FFFFFF"/>
                </a:solidFill>
                <a:ea typeface="SimSun" pitchFamily="18" charset="0"/>
              </a:rPr>
              <a:t>1200 / 1200 = $2,300</a:t>
            </a:r>
          </a:p>
          <a:p>
            <a:pPr algn="ctr" defTabSz="685307"/>
            <a:r>
              <a:rPr lang="zh-HK" altLang="en-US" sz="1400" b="1" dirty="0">
                <a:solidFill>
                  <a:srgbClr val="FFFFFF"/>
                </a:solidFill>
                <a:ea typeface="SimSun" pitchFamily="18" charset="0"/>
              </a:rPr>
              <a:t> </a:t>
            </a:r>
            <a:r>
              <a:rPr lang="en-US" altLang="zh-HK" sz="2100" b="1" dirty="0">
                <a:solidFill>
                  <a:srgbClr val="FF0000"/>
                </a:solidFill>
                <a:ea typeface="SimSun" pitchFamily="18" charset="0"/>
              </a:rPr>
              <a:t>$11,500</a:t>
            </a:r>
          </a:p>
        </p:txBody>
      </p:sp>
      <p:sp>
        <p:nvSpPr>
          <p:cNvPr id="17" name="Rectangle 16"/>
          <p:cNvSpPr/>
          <p:nvPr/>
        </p:nvSpPr>
        <p:spPr>
          <a:xfrm>
            <a:off x="153560" y="1097755"/>
            <a:ext cx="3035715" cy="11492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68556" tIns="34289" rIns="68556" bIns="34289" rtlCol="0" anchor="ctr"/>
          <a:lstStyle/>
          <a:p>
            <a:pPr algn="ctr" defTabSz="685307"/>
            <a:r>
              <a:rPr lang="en-US" altLang="zh-HK" sz="1400" b="1" dirty="0">
                <a:solidFill>
                  <a:srgbClr val="FFFFFF"/>
                </a:solidFill>
                <a:ea typeface="SimSun" pitchFamily="18" charset="0"/>
              </a:rPr>
              <a:t>5000 / 5000 = $4,600</a:t>
            </a:r>
          </a:p>
          <a:p>
            <a:pPr algn="ctr" defTabSz="685307"/>
            <a:r>
              <a:rPr lang="en-US" altLang="zh-HK" sz="1400" b="1" dirty="0">
                <a:solidFill>
                  <a:srgbClr val="FFFFFF"/>
                </a:solidFill>
                <a:ea typeface="SimSun" pitchFamily="18" charset="0"/>
              </a:rPr>
              <a:t>3600 / 3600 = $2,300</a:t>
            </a:r>
          </a:p>
          <a:p>
            <a:pPr algn="ctr" defTabSz="685307"/>
            <a:r>
              <a:rPr lang="en-US" altLang="zh-HK" sz="1400" b="1" dirty="0">
                <a:solidFill>
                  <a:srgbClr val="FFFFFF"/>
                </a:solidFill>
                <a:ea typeface="SimSun" pitchFamily="18" charset="0"/>
              </a:rPr>
              <a:t>2400 / 2400 = $2,300</a:t>
            </a:r>
          </a:p>
          <a:p>
            <a:pPr algn="ctr" defTabSz="685307"/>
            <a:r>
              <a:rPr lang="en-US" altLang="zh-HK" sz="1400" b="1" dirty="0">
                <a:solidFill>
                  <a:srgbClr val="FFFFFF"/>
                </a:solidFill>
                <a:ea typeface="SimSun" pitchFamily="18" charset="0"/>
              </a:rPr>
              <a:t>1200 / 1200 = $2,300</a:t>
            </a:r>
          </a:p>
          <a:p>
            <a:pPr algn="ctr" defTabSz="685307"/>
            <a:r>
              <a:rPr lang="zh-HK" altLang="en-US" sz="1400" b="1" dirty="0">
                <a:solidFill>
                  <a:srgbClr val="FFFFFF"/>
                </a:solidFill>
                <a:ea typeface="SimSun" pitchFamily="18" charset="0"/>
              </a:rPr>
              <a:t> </a:t>
            </a:r>
            <a:r>
              <a:rPr lang="en-US" altLang="zh-HK" sz="2100" b="1" dirty="0">
                <a:solidFill>
                  <a:srgbClr val="FF0000"/>
                </a:solidFill>
                <a:ea typeface="SimSun" pitchFamily="18" charset="0"/>
              </a:rPr>
              <a:t>$11,500</a:t>
            </a:r>
          </a:p>
        </p:txBody>
      </p:sp>
      <p:cxnSp>
        <p:nvCxnSpPr>
          <p:cNvPr id="35" name="Straight Connector 34"/>
          <p:cNvCxnSpPr/>
          <p:nvPr/>
        </p:nvCxnSpPr>
        <p:spPr>
          <a:xfrm>
            <a:off x="880946" y="1990492"/>
            <a:ext cx="158904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679583" y="1990492"/>
            <a:ext cx="158904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243286" y="1840717"/>
            <a:ext cx="1237786" cy="253916"/>
          </a:xfrm>
          <a:prstGeom prst="rect">
            <a:avLst/>
          </a:prstGeom>
          <a:noFill/>
        </p:spPr>
        <p:txBody>
          <a:bodyPr wrap="square" lIns="68556" tIns="34289" rIns="68556" bIns="34289" rtlCol="0">
            <a:spAutoFit/>
          </a:bodyPr>
          <a:lstStyle/>
          <a:p>
            <a:pPr defTabSz="685528"/>
            <a:r>
              <a:rPr lang="en-US" altLang="zh-HK" sz="1200" b="1" dirty="0">
                <a:solidFill>
                  <a:srgbClr val="FFFFFF"/>
                </a:solidFill>
                <a:ea typeface="SimSun" pitchFamily="18" charset="0"/>
              </a:rPr>
              <a:t>1200</a:t>
            </a:r>
          </a:p>
        </p:txBody>
      </p:sp>
      <p:sp>
        <p:nvSpPr>
          <p:cNvPr id="18" name="TextBox 17"/>
          <p:cNvSpPr txBox="1"/>
          <p:nvPr/>
        </p:nvSpPr>
        <p:spPr>
          <a:xfrm>
            <a:off x="-1" y="775683"/>
            <a:ext cx="9144002" cy="318546"/>
          </a:xfrm>
          <a:prstGeom prst="rect">
            <a:avLst/>
          </a:prstGeom>
          <a:noFill/>
        </p:spPr>
        <p:txBody>
          <a:bodyPr wrap="square" lIns="68537" tIns="34289" rIns="68537" bIns="34289" rtlCol="0">
            <a:spAutoFit/>
          </a:bodyPr>
          <a:lstStyle/>
          <a:p>
            <a:pPr algn="ctr" defTabSz="685307">
              <a:lnSpc>
                <a:spcPct val="90000"/>
              </a:lnSpc>
            </a:pPr>
            <a:r>
              <a:rPr lang="en-US" altLang="zh-HK" b="1" dirty="0">
                <a:solidFill>
                  <a:srgbClr val="FFFFFF"/>
                </a:solidFill>
                <a:ea typeface="SimSun" pitchFamily="18" charset="0"/>
              </a:rPr>
              <a:t>Daily tracking BV and IBV. Weekly calculating commission.</a:t>
            </a:r>
          </a:p>
        </p:txBody>
      </p:sp>
      <p:sp>
        <p:nvSpPr>
          <p:cNvPr id="37" name="TextBox 36"/>
          <p:cNvSpPr txBox="1"/>
          <p:nvPr/>
        </p:nvSpPr>
        <p:spPr>
          <a:xfrm>
            <a:off x="3238008" y="1696141"/>
            <a:ext cx="599332" cy="253916"/>
          </a:xfrm>
          <a:prstGeom prst="rect">
            <a:avLst/>
          </a:prstGeom>
          <a:noFill/>
        </p:spPr>
        <p:txBody>
          <a:bodyPr wrap="square" lIns="68556" tIns="34289" rIns="68556" bIns="34289" rtlCol="0">
            <a:spAutoFit/>
          </a:bodyPr>
          <a:lstStyle/>
          <a:p>
            <a:pPr algn="r" defTabSz="685528"/>
            <a:r>
              <a:rPr lang="en-US" altLang="zh-HK" sz="1200" b="1" dirty="0">
                <a:solidFill>
                  <a:srgbClr val="FFFFFF"/>
                </a:solidFill>
                <a:ea typeface="SimSun" pitchFamily="18" charset="0"/>
              </a:rPr>
              <a:t>2400</a:t>
            </a:r>
          </a:p>
        </p:txBody>
      </p:sp>
      <p:sp>
        <p:nvSpPr>
          <p:cNvPr id="36" name="TextBox 35"/>
          <p:cNvSpPr txBox="1"/>
          <p:nvPr/>
        </p:nvSpPr>
        <p:spPr>
          <a:xfrm>
            <a:off x="5140884" y="1696141"/>
            <a:ext cx="599332" cy="253916"/>
          </a:xfrm>
          <a:prstGeom prst="rect">
            <a:avLst/>
          </a:prstGeom>
          <a:noFill/>
        </p:spPr>
        <p:txBody>
          <a:bodyPr wrap="square" lIns="68556" tIns="34289" rIns="68556" bIns="34289" rtlCol="0">
            <a:spAutoFit/>
          </a:bodyPr>
          <a:lstStyle/>
          <a:p>
            <a:pPr algn="r" defTabSz="685528"/>
            <a:r>
              <a:rPr lang="en-US" altLang="zh-HK" sz="1200" b="1" dirty="0">
                <a:solidFill>
                  <a:srgbClr val="FFFFFF"/>
                </a:solidFill>
                <a:ea typeface="SimSun" pitchFamily="18" charset="0"/>
              </a:rPr>
              <a:t>2400</a:t>
            </a:r>
          </a:p>
        </p:txBody>
      </p:sp>
      <p:sp>
        <p:nvSpPr>
          <p:cNvPr id="41" name="TextBox 40"/>
          <p:cNvSpPr txBox="1"/>
          <p:nvPr/>
        </p:nvSpPr>
        <p:spPr>
          <a:xfrm>
            <a:off x="3243912" y="1552788"/>
            <a:ext cx="599332" cy="253916"/>
          </a:xfrm>
          <a:prstGeom prst="rect">
            <a:avLst/>
          </a:prstGeom>
          <a:noFill/>
        </p:spPr>
        <p:txBody>
          <a:bodyPr wrap="square" lIns="68556" tIns="34289" rIns="68556" bIns="34289" rtlCol="0">
            <a:spAutoFit/>
          </a:bodyPr>
          <a:lstStyle/>
          <a:p>
            <a:pPr algn="r" defTabSz="685528"/>
            <a:r>
              <a:rPr lang="en-US" altLang="zh-HK" sz="1200" b="1" dirty="0">
                <a:solidFill>
                  <a:srgbClr val="FFFFFF"/>
                </a:solidFill>
                <a:ea typeface="SimSun" pitchFamily="18" charset="0"/>
              </a:rPr>
              <a:t>3600</a:t>
            </a:r>
          </a:p>
        </p:txBody>
      </p:sp>
      <p:sp>
        <p:nvSpPr>
          <p:cNvPr id="19" name="Rectangle 18"/>
          <p:cNvSpPr/>
          <p:nvPr/>
        </p:nvSpPr>
        <p:spPr>
          <a:xfrm>
            <a:off x="150542" y="178486"/>
            <a:ext cx="8831766" cy="540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56" tIns="34289" rIns="68556" bIns="34289" rtlCol="0" anchor="ctr"/>
          <a:lstStyle/>
          <a:p>
            <a:pPr algn="ctr" defTabSz="685307"/>
            <a:endParaRPr lang="en-US" sz="1400" dirty="0">
              <a:solidFill>
                <a:srgbClr val="93BF3E"/>
              </a:solidFill>
              <a:latin typeface="微軟正黑體" panose="020B0604030504040204" pitchFamily="34" charset="-120"/>
              <a:ea typeface="微軟正黑體" panose="020B0604030504040204" pitchFamily="34" charset="-120"/>
            </a:endParaRPr>
          </a:p>
        </p:txBody>
      </p:sp>
      <p:sp>
        <p:nvSpPr>
          <p:cNvPr id="40" name="TextBox 39"/>
          <p:cNvSpPr txBox="1"/>
          <p:nvPr/>
        </p:nvSpPr>
        <p:spPr>
          <a:xfrm>
            <a:off x="5151237" y="1558570"/>
            <a:ext cx="599332" cy="253916"/>
          </a:xfrm>
          <a:prstGeom prst="rect">
            <a:avLst/>
          </a:prstGeom>
          <a:noFill/>
        </p:spPr>
        <p:txBody>
          <a:bodyPr wrap="square" lIns="68556" tIns="34289" rIns="68556" bIns="34289" rtlCol="0">
            <a:spAutoFit/>
          </a:bodyPr>
          <a:lstStyle/>
          <a:p>
            <a:pPr algn="r" defTabSz="685528"/>
            <a:r>
              <a:rPr lang="en-US" altLang="zh-HK" sz="1200" b="1" dirty="0">
                <a:solidFill>
                  <a:srgbClr val="FFFFFF"/>
                </a:solidFill>
                <a:ea typeface="SimSun" pitchFamily="18" charset="0"/>
              </a:rPr>
              <a:t>3600</a:t>
            </a:r>
          </a:p>
        </p:txBody>
      </p:sp>
      <p:sp>
        <p:nvSpPr>
          <p:cNvPr id="10" name="TextBox 9"/>
          <p:cNvSpPr txBox="1"/>
          <p:nvPr/>
        </p:nvSpPr>
        <p:spPr>
          <a:xfrm>
            <a:off x="2520177" y="1494280"/>
            <a:ext cx="669100" cy="438581"/>
          </a:xfrm>
          <a:prstGeom prst="rect">
            <a:avLst/>
          </a:prstGeom>
          <a:noFill/>
        </p:spPr>
        <p:txBody>
          <a:bodyPr wrap="square" lIns="68556" tIns="34289" rIns="68556" bIns="34289" rtlCol="0">
            <a:spAutoFit/>
          </a:bodyPr>
          <a:lstStyle/>
          <a:p>
            <a:pPr algn="ctr" defTabSz="685307"/>
            <a:r>
              <a:rPr lang="en-US" altLang="zh-TW" sz="2400" b="1" dirty="0">
                <a:solidFill>
                  <a:srgbClr val="DC4E00"/>
                </a:solidFill>
                <a:ea typeface="SimSun" pitchFamily="18" charset="0"/>
              </a:rPr>
              <a:t>BV</a:t>
            </a:r>
            <a:endParaRPr lang="zh-HK" altLang="en-US" sz="2400" b="1" dirty="0">
              <a:solidFill>
                <a:srgbClr val="DC4E00"/>
              </a:solidFill>
              <a:ea typeface="SimSun" pitchFamily="18" charset="0"/>
            </a:endParaRPr>
          </a:p>
        </p:txBody>
      </p:sp>
      <p:sp>
        <p:nvSpPr>
          <p:cNvPr id="38" name="TextBox 37"/>
          <p:cNvSpPr txBox="1"/>
          <p:nvPr/>
        </p:nvSpPr>
        <p:spPr>
          <a:xfrm>
            <a:off x="5943600" y="1494280"/>
            <a:ext cx="669100" cy="438581"/>
          </a:xfrm>
          <a:prstGeom prst="rect">
            <a:avLst/>
          </a:prstGeom>
          <a:noFill/>
        </p:spPr>
        <p:txBody>
          <a:bodyPr wrap="square" lIns="68556" tIns="34289" rIns="68556" bIns="34289" rtlCol="0">
            <a:spAutoFit/>
          </a:bodyPr>
          <a:lstStyle/>
          <a:p>
            <a:pPr algn="ctr" defTabSz="685307"/>
            <a:r>
              <a:rPr lang="en-US" altLang="zh-TW" sz="2400" b="1" dirty="0">
                <a:solidFill>
                  <a:srgbClr val="93BF3E"/>
                </a:solidFill>
                <a:ea typeface="SimSun" pitchFamily="18" charset="0"/>
              </a:rPr>
              <a:t>IBV</a:t>
            </a:r>
            <a:endParaRPr lang="zh-HK" altLang="en-US" sz="2400" b="1" dirty="0">
              <a:solidFill>
                <a:srgbClr val="93BF3E"/>
              </a:solidFill>
              <a:ea typeface="SimSun" pitchFamily="18" charset="0"/>
            </a:endParaRPr>
          </a:p>
        </p:txBody>
      </p:sp>
      <p:sp>
        <p:nvSpPr>
          <p:cNvPr id="20" name="Rectangle 19"/>
          <p:cNvSpPr/>
          <p:nvPr/>
        </p:nvSpPr>
        <p:spPr>
          <a:xfrm>
            <a:off x="0" y="229582"/>
            <a:ext cx="9144000" cy="438578"/>
          </a:xfrm>
          <a:prstGeom prst="rect">
            <a:avLst/>
          </a:prstGeom>
          <a:noFill/>
        </p:spPr>
        <p:txBody>
          <a:bodyPr wrap="square" lIns="68537" tIns="34289" rIns="68537" bIns="34289" anchor="ctr">
            <a:spAutoFit/>
          </a:bodyPr>
          <a:lstStyle/>
          <a:p>
            <a:pPr algn="ctr" defTabSz="685307">
              <a:tabLst>
                <a:tab pos="85667" algn="l"/>
              </a:tabLst>
            </a:pPr>
            <a:r>
              <a:rPr lang="en-US" altLang="zh-HK" sz="2400" b="1" dirty="0">
                <a:solidFill>
                  <a:srgbClr val="0FB7FF"/>
                </a:solidFill>
                <a:ea typeface="SimSun" pitchFamily="18" charset="0"/>
              </a:rPr>
              <a:t>How to earn commission</a:t>
            </a:r>
          </a:p>
        </p:txBody>
      </p:sp>
      <p:sp>
        <p:nvSpPr>
          <p:cNvPr id="71" name="Rectangle 22"/>
          <p:cNvSpPr>
            <a:spLocks noChangeArrowheads="1"/>
          </p:cNvSpPr>
          <p:nvPr/>
        </p:nvSpPr>
        <p:spPr bwMode="auto">
          <a:xfrm>
            <a:off x="0" y="4345091"/>
            <a:ext cx="9144000" cy="44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37" tIns="34289" rIns="68537" bIns="34289" anchor="ctr">
            <a:spAutoFit/>
          </a:bodyPr>
          <a:lstStyle/>
          <a:p>
            <a:pPr algn="ctr" defTabSz="430838">
              <a:lnSpc>
                <a:spcPct val="90000"/>
              </a:lnSpc>
              <a:tabLst>
                <a:tab pos="430838" algn="l"/>
              </a:tabLst>
            </a:pPr>
            <a:r>
              <a:rPr lang="en-US" altLang="zh-HK" sz="2700" b="1" dirty="0">
                <a:solidFill>
                  <a:srgbClr val="FF0000"/>
                </a:solidFill>
                <a:ea typeface="SimSun" pitchFamily="18" charset="0"/>
              </a:rPr>
              <a:t>Each BDC can potentially earn HK$23,000 every week</a:t>
            </a:r>
          </a:p>
        </p:txBody>
      </p:sp>
      <p:sp>
        <p:nvSpPr>
          <p:cNvPr id="39" name="TextBox 38"/>
          <p:cNvSpPr txBox="1"/>
          <p:nvPr/>
        </p:nvSpPr>
        <p:spPr>
          <a:xfrm>
            <a:off x="1412556" y="3429783"/>
            <a:ext cx="947776" cy="107722"/>
          </a:xfrm>
          <a:prstGeom prst="rect">
            <a:avLst/>
          </a:prstGeom>
          <a:solidFill>
            <a:schemeClr val="bg1"/>
          </a:solidFill>
          <a:ln>
            <a:solidFill>
              <a:schemeClr val="bg1">
                <a:lumMod val="75000"/>
              </a:schemeClr>
            </a:solidFill>
          </a:ln>
        </p:spPr>
        <p:txBody>
          <a:bodyPr wrap="square" lIns="68556" tIns="0" rIns="68556" bIns="0" rtlCol="0">
            <a:spAutoFit/>
          </a:bodyPr>
          <a:lstStyle/>
          <a:p>
            <a:pPr algn="ctr" defTabSz="685307"/>
            <a:r>
              <a:rPr lang="en-US" altLang="zh-HK" sz="700" dirty="0">
                <a:solidFill>
                  <a:srgbClr val="000000"/>
                </a:solidFill>
                <a:ea typeface="SimSun" pitchFamily="18" charset="0"/>
              </a:rPr>
              <a:t>Health professional</a:t>
            </a:r>
          </a:p>
        </p:txBody>
      </p:sp>
      <p:sp>
        <p:nvSpPr>
          <p:cNvPr id="44" name="TextBox 43"/>
          <p:cNvSpPr txBox="1"/>
          <p:nvPr/>
        </p:nvSpPr>
        <p:spPr>
          <a:xfrm>
            <a:off x="5030042" y="3429783"/>
            <a:ext cx="948635" cy="107722"/>
          </a:xfrm>
          <a:prstGeom prst="rect">
            <a:avLst/>
          </a:prstGeom>
          <a:solidFill>
            <a:schemeClr val="bg1"/>
          </a:solidFill>
          <a:ln>
            <a:solidFill>
              <a:schemeClr val="bg1">
                <a:lumMod val="75000"/>
              </a:schemeClr>
            </a:solidFill>
          </a:ln>
        </p:spPr>
        <p:txBody>
          <a:bodyPr wrap="square" lIns="68556" tIns="0" rIns="68556" bIns="0" rtlCol="0">
            <a:spAutoFit/>
          </a:bodyPr>
          <a:lstStyle/>
          <a:p>
            <a:pPr algn="ctr" defTabSz="685307"/>
            <a:r>
              <a:rPr lang="en-US" altLang="zh-HK" sz="700" dirty="0">
                <a:solidFill>
                  <a:srgbClr val="000000"/>
                </a:solidFill>
                <a:ea typeface="SimSun" pitchFamily="18" charset="0"/>
              </a:rPr>
              <a:t>Personal trainer</a:t>
            </a:r>
          </a:p>
        </p:txBody>
      </p:sp>
      <p:sp>
        <p:nvSpPr>
          <p:cNvPr id="45" name="TextBox 44"/>
          <p:cNvSpPr txBox="1"/>
          <p:nvPr/>
        </p:nvSpPr>
        <p:spPr>
          <a:xfrm>
            <a:off x="4696351" y="3935134"/>
            <a:ext cx="587095" cy="215444"/>
          </a:xfrm>
          <a:prstGeom prst="rect">
            <a:avLst/>
          </a:prstGeom>
          <a:solidFill>
            <a:schemeClr val="bg1"/>
          </a:solidFill>
          <a:ln>
            <a:solidFill>
              <a:schemeClr val="bg1">
                <a:lumMod val="75000"/>
              </a:schemeClr>
            </a:solidFill>
          </a:ln>
        </p:spPr>
        <p:txBody>
          <a:bodyPr wrap="square" lIns="68556" tIns="0" rIns="68556" bIns="0" rtlCol="0">
            <a:spAutoFit/>
          </a:bodyPr>
          <a:lstStyle/>
          <a:p>
            <a:pPr algn="ctr" defTabSz="685307"/>
            <a:r>
              <a:rPr lang="en-US" altLang="zh-HK" sz="700" dirty="0">
                <a:solidFill>
                  <a:srgbClr val="000000"/>
                </a:solidFill>
                <a:ea typeface="SimSun" pitchFamily="18" charset="0"/>
              </a:rPr>
              <a:t>Makeup artist</a:t>
            </a:r>
          </a:p>
        </p:txBody>
      </p:sp>
      <p:sp>
        <p:nvSpPr>
          <p:cNvPr id="47" name="TextBox 46"/>
          <p:cNvSpPr txBox="1"/>
          <p:nvPr/>
        </p:nvSpPr>
        <p:spPr>
          <a:xfrm>
            <a:off x="7482391" y="3935134"/>
            <a:ext cx="587095" cy="215444"/>
          </a:xfrm>
          <a:prstGeom prst="rect">
            <a:avLst/>
          </a:prstGeom>
          <a:solidFill>
            <a:schemeClr val="bg1"/>
          </a:solidFill>
          <a:ln>
            <a:solidFill>
              <a:schemeClr val="bg1">
                <a:lumMod val="75000"/>
              </a:schemeClr>
            </a:solidFill>
          </a:ln>
        </p:spPr>
        <p:txBody>
          <a:bodyPr wrap="square" lIns="68556" tIns="0" rIns="68556" bIns="0" rtlCol="0">
            <a:spAutoFit/>
          </a:bodyPr>
          <a:lstStyle/>
          <a:p>
            <a:pPr algn="ctr" defTabSz="685307"/>
            <a:r>
              <a:rPr lang="en-US" altLang="zh-HK" sz="700" dirty="0">
                <a:solidFill>
                  <a:srgbClr val="000000"/>
                </a:solidFill>
                <a:ea typeface="SimSun" pitchFamily="18" charset="0"/>
              </a:rPr>
              <a:t>Website designer</a:t>
            </a:r>
          </a:p>
        </p:txBody>
      </p:sp>
      <p:sp>
        <p:nvSpPr>
          <p:cNvPr id="48" name="TextBox 47"/>
          <p:cNvSpPr txBox="1"/>
          <p:nvPr/>
        </p:nvSpPr>
        <p:spPr>
          <a:xfrm>
            <a:off x="0" y="4658438"/>
            <a:ext cx="9144000" cy="500137"/>
          </a:xfrm>
          <a:prstGeom prst="rect">
            <a:avLst/>
          </a:prstGeom>
          <a:noFill/>
        </p:spPr>
        <p:txBody>
          <a:bodyPr wrap="square" lIns="68556" tIns="34289" rIns="68556" bIns="34289" rtlCol="0">
            <a:spAutoFit/>
          </a:bodyPr>
          <a:lstStyle/>
          <a:p>
            <a:pPr defTabSz="685528"/>
            <a:r>
              <a:rPr lang="zh-TW" altLang="en-US" sz="700" dirty="0">
                <a:solidFill>
                  <a:prstClr val="white"/>
                </a:solidFill>
                <a:ea typeface="Apple LiGothic" pitchFamily="2" charset="-120"/>
                <a:cs typeface="Heiti TC Light"/>
              </a:rPr>
              <a:t>本簡報中提到的收入等級純屬舉例說明，無意代表美安香港超連鎖™店主的一般收入，也無意表示任何超連鎖™店主皆可賺取同等收入。美安香港超連鎖™店主的成功與否，取決於其在發展事業時的努力、才能與投入程度。</a:t>
            </a:r>
            <a:endParaRPr lang="en-US" altLang="zh-TW" sz="700" dirty="0">
              <a:solidFill>
                <a:prstClr val="white"/>
              </a:solidFill>
              <a:ea typeface="Apple LiGothic" pitchFamily="2" charset="-120"/>
              <a:cs typeface="Heiti TC Light"/>
            </a:endParaRPr>
          </a:p>
          <a:p>
            <a:pPr defTabSz="685528"/>
            <a:r>
              <a:rPr lang="en-US" sz="700" b="1" dirty="0">
                <a:solidFill>
                  <a:prstClr val="white"/>
                </a:solidFill>
                <a:ea typeface="Apple LiGothic" pitchFamily="2" charset="-120"/>
                <a:cs typeface="Heiti TC Light"/>
              </a:rPr>
              <a:t>The income levels mentioned in the following presentation are for illustration purposes only. They are not intended to represent the income of a typical Market Hong Kong </a:t>
            </a:r>
            <a:r>
              <a:rPr lang="en-US" altLang="zh-TW" sz="700" b="1" dirty="0" err="1">
                <a:solidFill>
                  <a:prstClr val="white"/>
                </a:solidFill>
                <a:ea typeface="Apple LiGothic" pitchFamily="2" charset="-120"/>
                <a:cs typeface="Heiti TC Light"/>
              </a:rPr>
              <a:t>UnFranchise</a:t>
            </a:r>
            <a:r>
              <a:rPr lang="en-US" altLang="zh-TW" sz="700" b="1" dirty="0">
                <a:solidFill>
                  <a:prstClr val="white"/>
                </a:solidFill>
                <a:ea typeface="Apple LiGothic" pitchFamily="2" charset="-120"/>
                <a:cs typeface="Heiti TC Light"/>
              </a:rPr>
              <a:t> ™Owner</a:t>
            </a:r>
            <a:r>
              <a:rPr lang="en-US" sz="700" b="1" dirty="0">
                <a:solidFill>
                  <a:prstClr val="white"/>
                </a:solidFill>
                <a:ea typeface="Apple LiGothic" pitchFamily="2" charset="-120"/>
                <a:cs typeface="Heiti TC Light"/>
              </a:rPr>
              <a:t>, nor are they intended to represent that any given Independent </a:t>
            </a:r>
            <a:r>
              <a:rPr lang="en-US" altLang="zh-TW" sz="700" b="1" dirty="0" err="1">
                <a:solidFill>
                  <a:prstClr val="white"/>
                </a:solidFill>
                <a:ea typeface="Apple LiGothic" pitchFamily="2" charset="-120"/>
                <a:cs typeface="Heiti TC Light"/>
              </a:rPr>
              <a:t>UnFranchise</a:t>
            </a:r>
            <a:r>
              <a:rPr lang="en-US" altLang="zh-TW" sz="700" b="1" dirty="0">
                <a:solidFill>
                  <a:prstClr val="white"/>
                </a:solidFill>
                <a:ea typeface="Apple LiGothic" pitchFamily="2" charset="-120"/>
                <a:cs typeface="Heiti TC Light"/>
              </a:rPr>
              <a:t> ™ Owner</a:t>
            </a:r>
            <a:r>
              <a:rPr lang="en-US" sz="700" b="1" dirty="0">
                <a:solidFill>
                  <a:prstClr val="white"/>
                </a:solidFill>
                <a:ea typeface="Apple LiGothic" pitchFamily="2" charset="-120"/>
                <a:cs typeface="Heiti TC Light"/>
              </a:rPr>
              <a:t> will earn income in that amount. The success of any Market Hong Kong Independent </a:t>
            </a:r>
            <a:r>
              <a:rPr lang="en-US" altLang="zh-TW" sz="700" b="1" dirty="0" err="1">
                <a:solidFill>
                  <a:prstClr val="white"/>
                </a:solidFill>
                <a:ea typeface="Apple LiGothic" pitchFamily="2" charset="-120"/>
                <a:cs typeface="Heiti TC Light"/>
              </a:rPr>
              <a:t>UnFranchise</a:t>
            </a:r>
            <a:r>
              <a:rPr lang="en-US" altLang="zh-TW" sz="700" b="1" dirty="0">
                <a:solidFill>
                  <a:prstClr val="white"/>
                </a:solidFill>
                <a:ea typeface="Apple LiGothic" pitchFamily="2" charset="-120"/>
                <a:cs typeface="Heiti TC Light"/>
              </a:rPr>
              <a:t> ™ Owner</a:t>
            </a:r>
            <a:r>
              <a:rPr lang="en-US" sz="700" b="1" dirty="0">
                <a:solidFill>
                  <a:prstClr val="white"/>
                </a:solidFill>
                <a:ea typeface="Apple LiGothic" pitchFamily="2" charset="-120"/>
                <a:cs typeface="Heiti TC Light"/>
              </a:rPr>
              <a:t> will depend upon the amount of hard work, talent, and dedication which he or she devotes to building his or her Market Hong Kong Business.</a:t>
            </a:r>
            <a:endParaRPr lang="en-US" sz="700" dirty="0">
              <a:solidFill>
                <a:prstClr val="white"/>
              </a:solidFill>
              <a:ea typeface="Apple LiGothic" pitchFamily="2" charset="-120"/>
              <a:cs typeface="Heiti TC Light"/>
            </a:endParaRPr>
          </a:p>
        </p:txBody>
      </p:sp>
    </p:spTree>
    <p:extLst>
      <p:ext uri="{BB962C8B-B14F-4D97-AF65-F5344CB8AC3E}">
        <p14:creationId xmlns:p14="http://schemas.microsoft.com/office/powerpoint/2010/main" val="36557604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Box 7"/>
          <p:cNvSpPr txBox="1">
            <a:spLocks noChangeArrowheads="1"/>
          </p:cNvSpPr>
          <p:nvPr/>
        </p:nvSpPr>
        <p:spPr bwMode="auto">
          <a:xfrm>
            <a:off x="2012157" y="4554142"/>
            <a:ext cx="1950244" cy="334706"/>
          </a:xfrm>
          <a:prstGeom prst="rect">
            <a:avLst/>
          </a:prstGeom>
          <a:noFill/>
          <a:ln w="9525">
            <a:noFill/>
            <a:miter lim="800000"/>
          </a:ln>
        </p:spPr>
        <p:txBody>
          <a:bodyPr lIns="68555" tIns="34289" rIns="68555" bIns="34289">
            <a:spAutoFit/>
          </a:bodyPr>
          <a:lstStyle/>
          <a:p>
            <a:pPr algn="ctr" defTabSz="342749" fontAlgn="base">
              <a:spcBef>
                <a:spcPct val="0"/>
              </a:spcBef>
              <a:spcAft>
                <a:spcPct val="0"/>
              </a:spcAft>
              <a:tabLst>
                <a:tab pos="85691" algn="l"/>
              </a:tabLst>
              <a:defRPr/>
            </a:pPr>
            <a:r>
              <a:rPr lang="en-US" altLang="zh-HK" sz="1700" b="1" dirty="0">
                <a:solidFill>
                  <a:srgbClr val="FFFFFF"/>
                </a:solidFill>
                <a:ea typeface="SimSun" pitchFamily="18" charset="0"/>
              </a:rPr>
              <a:t>45</a:t>
            </a:r>
            <a:r>
              <a:rPr lang="zh-TW" altLang="en-US" sz="1700" b="1" dirty="0">
                <a:solidFill>
                  <a:srgbClr val="FFFFFF"/>
                </a:solidFill>
                <a:ea typeface="SimSun" pitchFamily="18" charset="0"/>
              </a:rPr>
              <a:t> </a:t>
            </a:r>
            <a:r>
              <a:rPr lang="en-US" altLang="zh-HK" sz="1700" b="1" dirty="0">
                <a:solidFill>
                  <a:srgbClr val="FFFFFF"/>
                </a:solidFill>
                <a:ea typeface="SimSun" pitchFamily="18" charset="0"/>
              </a:rPr>
              <a:t>years plan</a:t>
            </a:r>
          </a:p>
        </p:txBody>
      </p:sp>
      <p:sp>
        <p:nvSpPr>
          <p:cNvPr id="112643" name="TextBox 5"/>
          <p:cNvSpPr txBox="1">
            <a:spLocks noChangeArrowheads="1"/>
          </p:cNvSpPr>
          <p:nvPr/>
        </p:nvSpPr>
        <p:spPr bwMode="auto">
          <a:xfrm>
            <a:off x="4876236" y="4549381"/>
            <a:ext cx="2388394" cy="334706"/>
          </a:xfrm>
          <a:prstGeom prst="rect">
            <a:avLst/>
          </a:prstGeom>
          <a:noFill/>
          <a:ln w="9525">
            <a:noFill/>
            <a:miter lim="800000"/>
          </a:ln>
        </p:spPr>
        <p:txBody>
          <a:bodyPr lIns="68555" tIns="34289" rIns="68555" bIns="34289">
            <a:spAutoFit/>
          </a:bodyPr>
          <a:lstStyle/>
          <a:p>
            <a:pPr algn="ctr" defTabSz="342749" fontAlgn="base">
              <a:spcBef>
                <a:spcPct val="0"/>
              </a:spcBef>
              <a:spcAft>
                <a:spcPct val="0"/>
              </a:spcAft>
              <a:tabLst>
                <a:tab pos="85691" algn="l"/>
              </a:tabLst>
              <a:defRPr/>
            </a:pPr>
            <a:r>
              <a:rPr lang="en-US" altLang="zh-HK" sz="1700" b="1" dirty="0">
                <a:solidFill>
                  <a:srgbClr val="FFFFFF"/>
                </a:solidFill>
                <a:ea typeface="SimSun" pitchFamily="18" charset="0"/>
              </a:rPr>
              <a:t>2 - 3 years plan</a:t>
            </a:r>
          </a:p>
        </p:txBody>
      </p:sp>
      <p:pic>
        <p:nvPicPr>
          <p:cNvPr id="112644" name="Picture 25" descr="WorkingGraph.png"/>
          <p:cNvPicPr>
            <a:picLocks noChangeAspect="1"/>
          </p:cNvPicPr>
          <p:nvPr/>
        </p:nvPicPr>
        <p:blipFill>
          <a:blip r:embed="rId2"/>
          <a:srcRect/>
          <a:stretch>
            <a:fillRect/>
          </a:stretch>
        </p:blipFill>
        <p:spPr bwMode="auto">
          <a:xfrm>
            <a:off x="1797847" y="1509715"/>
            <a:ext cx="2374106" cy="2374106"/>
          </a:xfrm>
          <a:prstGeom prst="rect">
            <a:avLst/>
          </a:prstGeom>
          <a:noFill/>
          <a:ln w="9525">
            <a:noFill/>
            <a:miter lim="800000"/>
            <a:headEnd/>
            <a:tailEnd/>
          </a:ln>
        </p:spPr>
      </p:pic>
      <p:pic>
        <p:nvPicPr>
          <p:cNvPr id="112645" name="Picture 26"/>
          <p:cNvPicPr>
            <a:picLocks noChangeAspect="1"/>
          </p:cNvPicPr>
          <p:nvPr/>
        </p:nvPicPr>
        <p:blipFill>
          <a:blip r:embed="rId3"/>
          <a:srcRect/>
          <a:stretch>
            <a:fillRect/>
          </a:stretch>
        </p:blipFill>
        <p:spPr bwMode="auto">
          <a:xfrm>
            <a:off x="4845845" y="809631"/>
            <a:ext cx="2428875" cy="3692129"/>
          </a:xfrm>
          <a:prstGeom prst="rect">
            <a:avLst/>
          </a:prstGeom>
          <a:noFill/>
          <a:ln w="9525">
            <a:noFill/>
            <a:miter lim="800000"/>
            <a:headEnd/>
            <a:tailEnd/>
          </a:ln>
        </p:spPr>
      </p:pic>
      <p:sp>
        <p:nvSpPr>
          <p:cNvPr id="2" name="文字方塊 1"/>
          <p:cNvSpPr txBox="1"/>
          <p:nvPr/>
        </p:nvSpPr>
        <p:spPr>
          <a:xfrm>
            <a:off x="4598822" y="263563"/>
            <a:ext cx="2943225" cy="530915"/>
          </a:xfrm>
          <a:prstGeom prst="rect">
            <a:avLst/>
          </a:prstGeom>
          <a:noFill/>
        </p:spPr>
        <p:txBody>
          <a:bodyPr wrap="square" lIns="68555" tIns="34289" rIns="68555" bIns="34289" rtlCol="0">
            <a:spAutoFit/>
          </a:bodyPr>
          <a:lstStyle/>
          <a:p>
            <a:pPr algn="r" defTabSz="685511"/>
            <a:r>
              <a:rPr lang="en-US" altLang="zh-HK" sz="3000" b="1" dirty="0">
                <a:solidFill>
                  <a:srgbClr val="FF0000"/>
                </a:solidFill>
                <a:ea typeface="SimSun" pitchFamily="18" charset="0"/>
              </a:rPr>
              <a:t>Do you believe?</a:t>
            </a:r>
          </a:p>
        </p:txBody>
      </p:sp>
      <p:sp>
        <p:nvSpPr>
          <p:cNvPr id="8" name="文字方塊 1"/>
          <p:cNvSpPr txBox="1"/>
          <p:nvPr/>
        </p:nvSpPr>
        <p:spPr>
          <a:xfrm>
            <a:off x="248519" y="297151"/>
            <a:ext cx="4417621" cy="530915"/>
          </a:xfrm>
          <a:prstGeom prst="rect">
            <a:avLst/>
          </a:prstGeom>
          <a:noFill/>
        </p:spPr>
        <p:txBody>
          <a:bodyPr wrap="square" lIns="68555" tIns="34289" rIns="68555" bIns="34289" rtlCol="0">
            <a:spAutoFit/>
          </a:bodyPr>
          <a:lstStyle/>
          <a:p>
            <a:pPr algn="r" defTabSz="685511"/>
            <a:r>
              <a:rPr lang="en-US" altLang="zh-TW" sz="3000" b="1" dirty="0">
                <a:solidFill>
                  <a:srgbClr val="FFFFFF"/>
                </a:solidFill>
                <a:ea typeface="微軟正黑體" panose="020B0604030504040204" pitchFamily="34" charset="-120"/>
                <a:cs typeface="Arial"/>
              </a:rPr>
              <a:t>What’s your choice?</a:t>
            </a:r>
            <a:endParaRPr lang="zh-TW" altLang="en-US" sz="3000" b="1" dirty="0">
              <a:solidFill>
                <a:srgbClr val="FFFFFF"/>
              </a:solidFill>
              <a:ea typeface="微軟正黑體" panose="020B0604030504040204" pitchFamily="34" charset="-120"/>
              <a:cs typeface="Arial"/>
            </a:endParaRPr>
          </a:p>
        </p:txBody>
      </p:sp>
    </p:spTree>
    <p:extLst>
      <p:ext uri="{BB962C8B-B14F-4D97-AF65-F5344CB8AC3E}">
        <p14:creationId xmlns:p14="http://schemas.microsoft.com/office/powerpoint/2010/main" val="420093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763" y="1116"/>
            <a:ext cx="9144000" cy="5161667"/>
            <a:chOff x="0" y="0"/>
            <a:chExt cx="12192000" cy="6882222"/>
          </a:xfrm>
        </p:grpSpPr>
        <p:pic>
          <p:nvPicPr>
            <p:cNvPr id="4" name="Picture 3">
              <a:extLst>
                <a:ext uri="{FF2B5EF4-FFF2-40B4-BE49-F238E27FC236}">
                  <a16:creationId xmlns:a16="http://schemas.microsoft.com/office/drawing/2014/main" xmlns="" id="{FDE4E0AB-C491-9C4E-855C-BABAC53D1BEB}"/>
                </a:ext>
              </a:extLst>
            </p:cNvPr>
            <p:cNvPicPr>
              <a:picLocks noChangeAspect="1"/>
            </p:cNvPicPr>
            <p:nvPr/>
          </p:nvPicPr>
          <p:blipFill>
            <a:blip r:embed="rId2"/>
            <a:stretch>
              <a:fillRect/>
            </a:stretch>
          </p:blipFill>
          <p:spPr>
            <a:xfrm>
              <a:off x="0" y="1455"/>
              <a:ext cx="12192000" cy="6855089"/>
            </a:xfrm>
            <a:prstGeom prst="rect">
              <a:avLst/>
            </a:prstGeom>
          </p:spPr>
        </p:pic>
        <p:sp>
          <p:nvSpPr>
            <p:cNvPr id="10" name="Rectangle 9"/>
            <p:cNvSpPr/>
            <p:nvPr/>
          </p:nvSpPr>
          <p:spPr>
            <a:xfrm>
              <a:off x="0" y="1456"/>
              <a:ext cx="12192000" cy="6880766"/>
            </a:xfrm>
            <a:prstGeom prst="rect">
              <a:avLst/>
            </a:prstGeom>
            <a:solidFill>
              <a:schemeClr val="bg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392"/>
              <a:endParaRPr lang="en-US" sz="1400" dirty="0">
                <a:solidFill>
                  <a:prstClr val="white"/>
                </a:solidFill>
              </a:endParaRPr>
            </a:p>
          </p:txBody>
        </p:sp>
        <p:pic>
          <p:nvPicPr>
            <p:cNvPr id="3" name="Picture 2">
              <a:extLst>
                <a:ext uri="{FF2B5EF4-FFF2-40B4-BE49-F238E27FC236}">
                  <a16:creationId xmlns:a16="http://schemas.microsoft.com/office/drawing/2014/main" xmlns="" id="{C4C395D2-E919-4146-8518-E08F8D1C7F47}"/>
                </a:ext>
              </a:extLst>
            </p:cNvPr>
            <p:cNvPicPr>
              <a:picLocks noChangeAspect="1"/>
            </p:cNvPicPr>
            <p:nvPr/>
          </p:nvPicPr>
          <p:blipFill>
            <a:blip r:embed="rId3"/>
            <a:stretch>
              <a:fillRect/>
            </a:stretch>
          </p:blipFill>
          <p:spPr>
            <a:xfrm>
              <a:off x="6350" y="0"/>
              <a:ext cx="12179300" cy="6858000"/>
            </a:xfrm>
            <a:prstGeom prst="rect">
              <a:avLst/>
            </a:prstGeom>
          </p:spPr>
        </p:pic>
        <p:sp>
          <p:nvSpPr>
            <p:cNvPr id="24" name="TextBox 23">
              <a:extLst>
                <a:ext uri="{FF2B5EF4-FFF2-40B4-BE49-F238E27FC236}">
                  <a16:creationId xmlns:a16="http://schemas.microsoft.com/office/drawing/2014/main" xmlns="" id="{20362A04-4EBF-654C-A181-1EED26EAEBAF}"/>
                </a:ext>
              </a:extLst>
            </p:cNvPr>
            <p:cNvSpPr txBox="1"/>
            <p:nvPr/>
          </p:nvSpPr>
          <p:spPr>
            <a:xfrm>
              <a:off x="0" y="332039"/>
              <a:ext cx="12191999" cy="697597"/>
            </a:xfrm>
            <a:prstGeom prst="rect">
              <a:avLst/>
            </a:prstGeom>
            <a:noFill/>
          </p:spPr>
          <p:txBody>
            <a:bodyPr wrap="square" lIns="121899" tIns="60949" rIns="121899" bIns="60949" rtlCol="0">
              <a:spAutoFit/>
            </a:bodyPr>
            <a:lstStyle/>
            <a:p>
              <a:pPr algn="ctr" defTabSz="456806"/>
              <a:r>
                <a:rPr lang="en-US" sz="2600" spc="300" dirty="0">
                  <a:solidFill>
                    <a:prstClr val="black"/>
                  </a:solidFill>
                  <a:latin typeface="Arial" charset="0"/>
                  <a:ea typeface="Arial" charset="0"/>
                  <a:cs typeface="Arial" charset="0"/>
                </a:rPr>
                <a:t>FOLLOW</a:t>
              </a:r>
              <a:r>
                <a:rPr lang="en-US" sz="2600" spc="300" dirty="0">
                  <a:solidFill>
                    <a:prstClr val="white"/>
                  </a:solidFill>
                  <a:latin typeface="Arial" charset="0"/>
                  <a:ea typeface="Arial" charset="0"/>
                  <a:cs typeface="Arial" charset="0"/>
                </a:rPr>
                <a:t> </a:t>
              </a:r>
              <a:r>
                <a:rPr lang="en-US" sz="2600" spc="300" dirty="0">
                  <a:solidFill>
                    <a:srgbClr val="07C2FF"/>
                  </a:solidFill>
                  <a:latin typeface="Arial" charset="0"/>
                  <a:ea typeface="Arial" charset="0"/>
                  <a:cs typeface="Arial" charset="0"/>
                </a:rPr>
                <a:t>ME </a:t>
              </a:r>
              <a:r>
                <a:rPr lang="en-US" sz="2600" spc="300" dirty="0">
                  <a:solidFill>
                    <a:prstClr val="black"/>
                  </a:solidFill>
                  <a:latin typeface="Arial" charset="0"/>
                  <a:ea typeface="Arial" charset="0"/>
                  <a:cs typeface="Arial" charset="0"/>
                </a:rPr>
                <a:t>ON SOCIAL MEDIA</a:t>
              </a:r>
              <a:endParaRPr lang="en-US" sz="2600" b="1" spc="300" dirty="0">
                <a:solidFill>
                  <a:prstClr val="black"/>
                </a:solidFill>
                <a:latin typeface="Arial" charset="0"/>
                <a:ea typeface="Arial" charset="0"/>
                <a:cs typeface="Arial" charset="0"/>
              </a:endParaRPr>
            </a:p>
          </p:txBody>
        </p:sp>
        <p:grpSp>
          <p:nvGrpSpPr>
            <p:cNvPr id="21" name="Group 20">
              <a:extLst>
                <a:ext uri="{FF2B5EF4-FFF2-40B4-BE49-F238E27FC236}">
                  <a16:creationId xmlns:a16="http://schemas.microsoft.com/office/drawing/2014/main" xmlns="" id="{1481C2EE-D9D1-184C-8819-F54F2A9F92E9}"/>
                </a:ext>
              </a:extLst>
            </p:cNvPr>
            <p:cNvGrpSpPr/>
            <p:nvPr/>
          </p:nvGrpSpPr>
          <p:grpSpPr>
            <a:xfrm>
              <a:off x="5572784" y="5765333"/>
              <a:ext cx="1051560" cy="1050213"/>
              <a:chOff x="5604534" y="5765333"/>
              <a:chExt cx="1051560" cy="1050213"/>
            </a:xfrm>
          </p:grpSpPr>
          <p:sp>
            <p:nvSpPr>
              <p:cNvPr id="22" name="Oval 21">
                <a:extLst>
                  <a:ext uri="{FF2B5EF4-FFF2-40B4-BE49-F238E27FC236}">
                    <a16:creationId xmlns:a16="http://schemas.microsoft.com/office/drawing/2014/main" xmlns="" id="{B8DE4C86-217C-AE42-8F4A-AB1A62D504D3}"/>
                  </a:ext>
                </a:extLst>
              </p:cNvPr>
              <p:cNvSpPr/>
              <p:nvPr/>
            </p:nvSpPr>
            <p:spPr>
              <a:xfrm>
                <a:off x="5604534" y="5765333"/>
                <a:ext cx="1051560" cy="1050213"/>
              </a:xfrm>
              <a:prstGeom prst="ellipse">
                <a:avLst/>
              </a:prstGeom>
              <a:solidFill>
                <a:schemeClr val="tx1"/>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392"/>
                <a:endParaRPr lang="en-US" sz="1400" dirty="0">
                  <a:solidFill>
                    <a:prstClr val="white"/>
                  </a:solidFill>
                </a:endParaRPr>
              </a:p>
            </p:txBody>
          </p:sp>
          <p:pic>
            <p:nvPicPr>
              <p:cNvPr id="23" name="Picture 22">
                <a:extLst>
                  <a:ext uri="{FF2B5EF4-FFF2-40B4-BE49-F238E27FC236}">
                    <a16:creationId xmlns:a16="http://schemas.microsoft.com/office/drawing/2014/main" xmlns="" id="{EFD83649-E332-C841-97FE-B757BC867E16}"/>
                  </a:ext>
                </a:extLst>
              </p:cNvPr>
              <p:cNvPicPr>
                <a:picLocks noChangeAspect="1"/>
              </p:cNvPicPr>
              <p:nvPr/>
            </p:nvPicPr>
            <p:blipFill>
              <a:blip r:embed="rId4"/>
              <a:stretch>
                <a:fillRect/>
              </a:stretch>
            </p:blipFill>
            <p:spPr>
              <a:xfrm>
                <a:off x="5660336" y="5820461"/>
                <a:ext cx="939957" cy="939957"/>
              </a:xfrm>
              <a:prstGeom prst="rect">
                <a:avLst/>
              </a:prstGeom>
            </p:spPr>
          </p:pic>
        </p:grpSp>
      </p:grpSp>
      <p:sp>
        <p:nvSpPr>
          <p:cNvPr id="14" name="TextBox 13"/>
          <p:cNvSpPr txBox="1"/>
          <p:nvPr/>
        </p:nvSpPr>
        <p:spPr>
          <a:xfrm>
            <a:off x="2355946" y="2058225"/>
            <a:ext cx="6036734" cy="523156"/>
          </a:xfrm>
          <a:prstGeom prst="rect">
            <a:avLst/>
          </a:prstGeom>
          <a:noFill/>
        </p:spPr>
        <p:txBody>
          <a:bodyPr wrap="square" lIns="91376" tIns="45688" rIns="91376" bIns="45688">
            <a:spAutoFit/>
          </a:bodyPr>
          <a:lstStyle/>
          <a:p>
            <a:pPr defTabSz="456806">
              <a:defRPr/>
            </a:pPr>
            <a:r>
              <a:rPr lang="en-US" sz="2800" spc="180" dirty="0">
                <a:solidFill>
                  <a:prstClr val="black"/>
                </a:solidFill>
                <a:latin typeface="Arial" charset="0"/>
                <a:ea typeface="Arial" charset="0"/>
                <a:cs typeface="Arial" charset="0"/>
              </a:rPr>
              <a:t>facebook.com/johnny1122tw</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0355" y="1985045"/>
            <a:ext cx="791006" cy="716849"/>
          </a:xfrm>
          <a:prstGeom prst="rect">
            <a:avLst/>
          </a:prstGeom>
        </p:spPr>
      </p:pic>
    </p:spTree>
    <p:extLst>
      <p:ext uri="{BB962C8B-B14F-4D97-AF65-F5344CB8AC3E}">
        <p14:creationId xmlns:p14="http://schemas.microsoft.com/office/powerpoint/2010/main" val="40965172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4CC63EA8-7868-434E-BC9C-2B2476EC2594}"/>
              </a:ext>
            </a:extLst>
          </p:cNvPr>
          <p:cNvPicPr>
            <a:picLocks noChangeAspect="1"/>
          </p:cNvPicPr>
          <p:nvPr/>
        </p:nvPicPr>
        <p:blipFill>
          <a:blip r:embed="rId2"/>
          <a:stretch>
            <a:fillRect/>
          </a:stretch>
        </p:blipFill>
        <p:spPr>
          <a:xfrm>
            <a:off x="0" y="443957"/>
            <a:ext cx="9144000" cy="616038"/>
          </a:xfrm>
          <a:prstGeom prst="rect">
            <a:avLst/>
          </a:prstGeom>
        </p:spPr>
      </p:pic>
      <p:sp>
        <p:nvSpPr>
          <p:cNvPr id="100354" name="投影片編號版面配置區 4"/>
          <p:cNvSpPr>
            <a:spLocks noGrp="1"/>
          </p:cNvSpPr>
          <p:nvPr>
            <p:ph type="sldNum" sz="quarter" idx="12"/>
          </p:nvPr>
        </p:nvSpPr>
        <p:spPr>
          <a:noFill/>
        </p:spPr>
        <p:txBody>
          <a:bodyPr/>
          <a:lstStyle>
            <a:lvl1pPr>
              <a:defRPr b="1">
                <a:solidFill>
                  <a:schemeClr val="tx1"/>
                </a:solidFill>
                <a:latin typeface="Arial" pitchFamily="34" charset="0"/>
                <a:ea typeface="PMingLiU" pitchFamily="18" charset="-120"/>
              </a:defRPr>
            </a:lvl1pPr>
            <a:lvl2pPr marL="417970" indent="-160905">
              <a:defRPr b="1">
                <a:solidFill>
                  <a:schemeClr val="tx1"/>
                </a:solidFill>
                <a:latin typeface="Arial" pitchFamily="34" charset="0"/>
                <a:ea typeface="PMingLiU" pitchFamily="18" charset="-120"/>
              </a:defRPr>
            </a:lvl2pPr>
            <a:lvl3pPr marL="642666" indent="-128537">
              <a:defRPr b="1">
                <a:solidFill>
                  <a:schemeClr val="tx1"/>
                </a:solidFill>
                <a:latin typeface="Arial" pitchFamily="34" charset="0"/>
                <a:ea typeface="PMingLiU" pitchFamily="18" charset="-120"/>
              </a:defRPr>
            </a:lvl3pPr>
            <a:lvl4pPr marL="899731" indent="-128537">
              <a:defRPr b="1">
                <a:solidFill>
                  <a:schemeClr val="tx1"/>
                </a:solidFill>
                <a:latin typeface="Arial" pitchFamily="34" charset="0"/>
                <a:ea typeface="PMingLiU" pitchFamily="18" charset="-120"/>
              </a:defRPr>
            </a:lvl4pPr>
            <a:lvl5pPr marL="1156795" indent="-128537">
              <a:defRPr b="1">
                <a:solidFill>
                  <a:schemeClr val="tx1"/>
                </a:solidFill>
                <a:latin typeface="Arial" pitchFamily="34" charset="0"/>
                <a:ea typeface="PMingLiU" pitchFamily="18" charset="-120"/>
              </a:defRPr>
            </a:lvl5pPr>
            <a:lvl6pPr marL="1413868" indent="-128537" eaLnBrk="0" fontAlgn="base" hangingPunct="0">
              <a:spcBef>
                <a:spcPct val="0"/>
              </a:spcBef>
              <a:spcAft>
                <a:spcPct val="0"/>
              </a:spcAft>
              <a:defRPr b="1">
                <a:solidFill>
                  <a:schemeClr val="tx1"/>
                </a:solidFill>
                <a:latin typeface="Arial" pitchFamily="34" charset="0"/>
                <a:ea typeface="PMingLiU" pitchFamily="18" charset="-120"/>
              </a:defRPr>
            </a:lvl6pPr>
            <a:lvl7pPr marL="1670924" indent="-128537" eaLnBrk="0" fontAlgn="base" hangingPunct="0">
              <a:spcBef>
                <a:spcPct val="0"/>
              </a:spcBef>
              <a:spcAft>
                <a:spcPct val="0"/>
              </a:spcAft>
              <a:defRPr b="1">
                <a:solidFill>
                  <a:schemeClr val="tx1"/>
                </a:solidFill>
                <a:latin typeface="Arial" pitchFamily="34" charset="0"/>
                <a:ea typeface="PMingLiU" pitchFamily="18" charset="-120"/>
              </a:defRPr>
            </a:lvl7pPr>
            <a:lvl8pPr marL="1927997" indent="-128537" eaLnBrk="0" fontAlgn="base" hangingPunct="0">
              <a:spcBef>
                <a:spcPct val="0"/>
              </a:spcBef>
              <a:spcAft>
                <a:spcPct val="0"/>
              </a:spcAft>
              <a:defRPr b="1">
                <a:solidFill>
                  <a:schemeClr val="tx1"/>
                </a:solidFill>
                <a:latin typeface="Arial" pitchFamily="34" charset="0"/>
                <a:ea typeface="PMingLiU" pitchFamily="18" charset="-120"/>
              </a:defRPr>
            </a:lvl8pPr>
            <a:lvl9pPr marL="2185070" indent="-128537" eaLnBrk="0" fontAlgn="base" hangingPunct="0">
              <a:spcBef>
                <a:spcPct val="0"/>
              </a:spcBef>
              <a:spcAft>
                <a:spcPct val="0"/>
              </a:spcAft>
              <a:defRPr b="1">
                <a:solidFill>
                  <a:schemeClr val="tx1"/>
                </a:solidFill>
                <a:latin typeface="Arial" pitchFamily="34" charset="0"/>
                <a:ea typeface="PMingLiU" pitchFamily="18" charset="-120"/>
              </a:defRPr>
            </a:lvl9pPr>
          </a:lstStyle>
          <a:p>
            <a:fld id="{B14B1443-3C28-4E40-A3B0-6C61154D88AC}" type="slidenum">
              <a:rPr lang="en-US" altLang="zh-TW" b="0">
                <a:solidFill>
                  <a:srgbClr val="FFFFFF"/>
                </a:solidFill>
              </a:rPr>
              <a:pPr/>
              <a:t>20</a:t>
            </a:fld>
            <a:endParaRPr lang="en-US" altLang="zh-TW" b="0" dirty="0">
              <a:solidFill>
                <a:srgbClr val="FFFFFF"/>
              </a:solidFill>
            </a:endParaRPr>
          </a:p>
        </p:txBody>
      </p:sp>
      <p:sp>
        <p:nvSpPr>
          <p:cNvPr id="2435075" name="Rectangle 3"/>
          <p:cNvSpPr>
            <a:spLocks noGrp="1" noChangeArrowheads="1"/>
          </p:cNvSpPr>
          <p:nvPr>
            <p:ph type="body" idx="4294967295"/>
          </p:nvPr>
        </p:nvSpPr>
        <p:spPr>
          <a:xfrm>
            <a:off x="217984" y="1813680"/>
            <a:ext cx="4894730" cy="2102600"/>
          </a:xfrm>
          <a:prstGeom prst="rect">
            <a:avLst/>
          </a:prstGeom>
        </p:spPr>
        <p:txBody>
          <a:bodyPr>
            <a:normAutofit/>
          </a:bodyPr>
          <a:lstStyle/>
          <a:p>
            <a:pPr algn="r" eaLnBrk="1" hangingPunct="1">
              <a:buFont typeface="Wingdings" pitchFamily="2" charset="2"/>
              <a:buNone/>
            </a:pPr>
            <a:r>
              <a:rPr lang="zh-HK" altLang="en-US" sz="2700" b="1" dirty="0">
                <a:solidFill>
                  <a:srgbClr val="FFFFFF"/>
                </a:solidFill>
                <a:ea typeface="SimSun" pitchFamily="18" charset="0"/>
              </a:rPr>
              <a:t> </a:t>
            </a:r>
            <a:r>
              <a:rPr lang="en-US" altLang="zh-HK" sz="3000" b="1" dirty="0">
                <a:solidFill>
                  <a:srgbClr val="FFFFFF"/>
                </a:solidFill>
                <a:ea typeface="SimSun" pitchFamily="18" charset="0"/>
              </a:rPr>
              <a:t>What you can </a:t>
            </a:r>
            <a:r>
              <a:rPr lang="en-US" altLang="zh-HK" sz="3000" b="1" dirty="0">
                <a:solidFill>
                  <a:srgbClr val="FF0000"/>
                </a:solidFill>
                <a:ea typeface="SimSun" pitchFamily="18" charset="0"/>
              </a:rPr>
              <a:t>imagine</a:t>
            </a:r>
          </a:p>
          <a:p>
            <a:pPr algn="r" eaLnBrk="1" hangingPunct="1">
              <a:buFont typeface="Wingdings" pitchFamily="2" charset="2"/>
              <a:buNone/>
            </a:pPr>
            <a:r>
              <a:rPr lang="zh-HK" altLang="en-US" sz="3000" b="1" dirty="0">
                <a:solidFill>
                  <a:srgbClr val="FFFFFF"/>
                </a:solidFill>
                <a:ea typeface="SimSun" pitchFamily="18" charset="0"/>
              </a:rPr>
              <a:t> </a:t>
            </a:r>
            <a:r>
              <a:rPr lang="en-US" altLang="zh-HK" sz="3000" b="1" dirty="0">
                <a:solidFill>
                  <a:srgbClr val="FFFFFF"/>
                </a:solidFill>
                <a:ea typeface="SimSun" pitchFamily="18" charset="0"/>
              </a:rPr>
              <a:t>and </a:t>
            </a:r>
            <a:r>
              <a:rPr lang="en-US" altLang="zh-HK" sz="3000" b="1" dirty="0">
                <a:solidFill>
                  <a:srgbClr val="FF0000"/>
                </a:solidFill>
                <a:ea typeface="SimSun" pitchFamily="18" charset="0"/>
              </a:rPr>
              <a:t>believe</a:t>
            </a:r>
            <a:r>
              <a:rPr lang="zh-HK" altLang="en-US" sz="3000" b="1" dirty="0">
                <a:solidFill>
                  <a:srgbClr val="FFFFFF"/>
                </a:solidFill>
                <a:ea typeface="SimSun" pitchFamily="18" charset="0"/>
              </a:rPr>
              <a:t> </a:t>
            </a:r>
            <a:r>
              <a:rPr lang="en-US" altLang="zh-HK" sz="3000" b="1" dirty="0">
                <a:solidFill>
                  <a:srgbClr val="FFFFFF"/>
                </a:solidFill>
                <a:ea typeface="SimSun" pitchFamily="18" charset="0"/>
              </a:rPr>
              <a:t>in</a:t>
            </a:r>
          </a:p>
          <a:p>
            <a:pPr algn="r" eaLnBrk="1" hangingPunct="1">
              <a:buFont typeface="Wingdings" pitchFamily="2" charset="2"/>
              <a:buNone/>
            </a:pPr>
            <a:r>
              <a:rPr lang="zh-HK" altLang="en-US" sz="3000" b="1" dirty="0">
                <a:solidFill>
                  <a:srgbClr val="FFFFFF"/>
                </a:solidFill>
                <a:ea typeface="SimSun" pitchFamily="18" charset="0"/>
              </a:rPr>
              <a:t> </a:t>
            </a:r>
            <a:r>
              <a:rPr lang="en-US" altLang="zh-HK" sz="3000" b="1" dirty="0">
                <a:solidFill>
                  <a:srgbClr val="FFFFFF"/>
                </a:solidFill>
                <a:ea typeface="SimSun" pitchFamily="18" charset="0"/>
              </a:rPr>
              <a:t>can be achieved</a:t>
            </a:r>
            <a:r>
              <a:rPr lang="en-US" altLang="zh-TW" sz="2400" dirty="0">
                <a:latin typeface="標楷體" pitchFamily="65" charset="-120"/>
                <a:ea typeface="標楷體" pitchFamily="65" charset="-120"/>
              </a:rPr>
              <a:t>                                    </a:t>
            </a:r>
            <a:r>
              <a:rPr lang="zh-TW" altLang="en-US" sz="2400" dirty="0">
                <a:latin typeface="標楷體" pitchFamily="65" charset="-120"/>
                <a:ea typeface="標楷體" pitchFamily="65" charset="-120"/>
              </a:rPr>
              <a:t>    </a:t>
            </a:r>
            <a:endParaRPr lang="zh-TW" altLang="en-US" sz="1400" dirty="0">
              <a:latin typeface="標楷體" pitchFamily="65" charset="-120"/>
              <a:ea typeface="標楷體" pitchFamily="65" charset="-120"/>
            </a:endParaRPr>
          </a:p>
        </p:txBody>
      </p:sp>
      <p:pic>
        <p:nvPicPr>
          <p:cNvPr id="33794" name="Picture 2" descr="C:\Users\JOHNNY\Pictures\0010160613.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94073" y="1625519"/>
            <a:ext cx="1715486" cy="2545855"/>
          </a:xfrm>
          <a:prstGeom prst="rect">
            <a:avLst/>
          </a:prstGeom>
          <a:ln>
            <a:noFill/>
          </a:ln>
          <a:effectLst>
            <a:outerShdw blurRad="292100" dist="139700" dir="2700000" algn="tl" rotWithShape="0">
              <a:srgbClr val="333333">
                <a:alpha val="65000"/>
              </a:srgbClr>
            </a:outerShdw>
          </a:effectLst>
        </p:spPr>
      </p:pic>
      <p:sp>
        <p:nvSpPr>
          <p:cNvPr id="7" name="文字方塊 6">
            <a:extLst>
              <a:ext uri="{FF2B5EF4-FFF2-40B4-BE49-F238E27FC236}">
                <a16:creationId xmlns="" xmlns:a16="http://schemas.microsoft.com/office/drawing/2014/main" id="{BC75E8AC-3290-4AA5-90AA-B0AE8B508BF4}"/>
              </a:ext>
            </a:extLst>
          </p:cNvPr>
          <p:cNvSpPr txBox="1"/>
          <p:nvPr/>
        </p:nvSpPr>
        <p:spPr>
          <a:xfrm>
            <a:off x="0" y="482667"/>
            <a:ext cx="9144000" cy="530915"/>
          </a:xfrm>
          <a:prstGeom prst="rect">
            <a:avLst/>
          </a:prstGeom>
          <a:noFill/>
        </p:spPr>
        <p:txBody>
          <a:bodyPr wrap="square" lIns="68555" tIns="34289" rIns="68555" bIns="34289" rtlCol="0">
            <a:spAutoFit/>
          </a:bodyPr>
          <a:lstStyle/>
          <a:p>
            <a:pPr algn="ctr" defTabSz="685511"/>
            <a:r>
              <a:rPr lang="en-US" altLang="zh-HK" sz="3000" b="1" dirty="0">
                <a:solidFill>
                  <a:srgbClr val="FFFFFF"/>
                </a:solidFill>
                <a:ea typeface="SimSun" pitchFamily="18" charset="0"/>
              </a:rPr>
              <a:t>Reality comes from your ideas</a:t>
            </a:r>
          </a:p>
        </p:txBody>
      </p:sp>
    </p:spTree>
    <p:extLst>
      <p:ext uri="{BB962C8B-B14F-4D97-AF65-F5344CB8AC3E}">
        <p14:creationId xmlns:p14="http://schemas.microsoft.com/office/powerpoint/2010/main" val="312300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5075">
                                            <p:txEl>
                                              <p:pRg st="0" end="0"/>
                                            </p:txEl>
                                          </p:spTgt>
                                        </p:tgtEl>
                                        <p:attrNameLst>
                                          <p:attrName>style.visibility</p:attrName>
                                        </p:attrNameLst>
                                      </p:cBhvr>
                                      <p:to>
                                        <p:strVal val="visible"/>
                                      </p:to>
                                    </p:set>
                                    <p:animEffect transition="in" filter="fade">
                                      <p:cBhvr>
                                        <p:cTn id="7" dur="500"/>
                                        <p:tgtEl>
                                          <p:spTgt spid="243507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35075">
                                            <p:txEl>
                                              <p:pRg st="1" end="1"/>
                                            </p:txEl>
                                          </p:spTgt>
                                        </p:tgtEl>
                                        <p:attrNameLst>
                                          <p:attrName>style.visibility</p:attrName>
                                        </p:attrNameLst>
                                      </p:cBhvr>
                                      <p:to>
                                        <p:strVal val="visible"/>
                                      </p:to>
                                    </p:set>
                                    <p:animEffect transition="in" filter="fade">
                                      <p:cBhvr>
                                        <p:cTn id="10" dur="500"/>
                                        <p:tgtEl>
                                          <p:spTgt spid="243507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35075">
                                            <p:txEl>
                                              <p:pRg st="2" end="2"/>
                                            </p:txEl>
                                          </p:spTgt>
                                        </p:tgtEl>
                                        <p:attrNameLst>
                                          <p:attrName>style.visibility</p:attrName>
                                        </p:attrNameLst>
                                      </p:cBhvr>
                                      <p:to>
                                        <p:strVal val="visible"/>
                                      </p:to>
                                    </p:set>
                                    <p:animEffect transition="in" filter="fade">
                                      <p:cBhvr>
                                        <p:cTn id="13" dur="500"/>
                                        <p:tgtEl>
                                          <p:spTgt spid="24350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F8E1F0CE-D1F5-474A-83BA-67AB959B7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516" y="0"/>
            <a:ext cx="6839003" cy="5143500"/>
          </a:xfrm>
          <a:prstGeom prst="rect">
            <a:avLst/>
          </a:prstGeom>
        </p:spPr>
      </p:pic>
      <p:sp>
        <p:nvSpPr>
          <p:cNvPr id="4" name="矩形 3"/>
          <p:cNvSpPr/>
          <p:nvPr/>
        </p:nvSpPr>
        <p:spPr>
          <a:xfrm>
            <a:off x="0" y="1803346"/>
            <a:ext cx="9144000" cy="1206062"/>
          </a:xfrm>
          <a:prstGeom prst="rect">
            <a:avLst/>
          </a:prstGeom>
          <a:solidFill>
            <a:schemeClr val="accent5">
              <a:lumMod val="40000"/>
              <a:lumOff val="6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defTabSz="685511"/>
            <a:r>
              <a:rPr lang="en-US" altLang="zh-HK" sz="2700" b="1" dirty="0">
                <a:solidFill>
                  <a:srgbClr val="FF0000"/>
                </a:solidFill>
                <a:latin typeface="Calibri" panose="020F0502020204030204" pitchFamily="34" charset="0"/>
                <a:ea typeface="SimSun" pitchFamily="18" charset="0"/>
              </a:rPr>
              <a:t>Your desire</a:t>
            </a:r>
          </a:p>
          <a:p>
            <a:pPr algn="ctr" defTabSz="685511"/>
            <a:r>
              <a:rPr lang="en-US" altLang="zh-HK" sz="2700" b="1" dirty="0">
                <a:solidFill>
                  <a:srgbClr val="FF0000"/>
                </a:solidFill>
                <a:latin typeface="Calibri" panose="020F0502020204030204" pitchFamily="34" charset="0"/>
                <a:ea typeface="SimSun" pitchFamily="18" charset="0"/>
              </a:rPr>
              <a:t>is the only limitation to your power</a:t>
            </a:r>
          </a:p>
        </p:txBody>
      </p:sp>
    </p:spTree>
    <p:extLst>
      <p:ext uri="{BB962C8B-B14F-4D97-AF65-F5344CB8AC3E}">
        <p14:creationId xmlns:p14="http://schemas.microsoft.com/office/powerpoint/2010/main" val="403710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754390" y="360478"/>
            <a:ext cx="6813938" cy="3406970"/>
          </a:xfrm>
          <a:prstGeom prst="rect">
            <a:avLst/>
          </a:prstGeom>
          <a:ln>
            <a:noFill/>
          </a:ln>
          <a:effectLst>
            <a:softEdge rad="112500"/>
          </a:effectLst>
        </p:spPr>
      </p:pic>
      <p:sp>
        <p:nvSpPr>
          <p:cNvPr id="2" name="TextBox 1"/>
          <p:cNvSpPr txBox="1"/>
          <p:nvPr/>
        </p:nvSpPr>
        <p:spPr>
          <a:xfrm>
            <a:off x="3339935" y="3473533"/>
            <a:ext cx="5441868" cy="1038746"/>
          </a:xfrm>
          <a:prstGeom prst="rect">
            <a:avLst/>
          </a:prstGeom>
          <a:solidFill>
            <a:schemeClr val="bg1">
              <a:alpha val="57000"/>
            </a:schemeClr>
          </a:solidFill>
        </p:spPr>
        <p:txBody>
          <a:bodyPr wrap="square" lIns="68555" tIns="34289" rIns="68555" bIns="34289" rtlCol="0">
            <a:spAutoFit/>
          </a:bodyPr>
          <a:lstStyle/>
          <a:p>
            <a:pPr defTabSz="685511"/>
            <a:r>
              <a:rPr lang="en-US" sz="2100" dirty="0">
                <a:solidFill>
                  <a:prstClr val="white"/>
                </a:solidFill>
                <a:latin typeface="Calibri" panose="020F0502020204030204" pitchFamily="34" charset="0"/>
              </a:rPr>
              <a:t>We only live once. We can’t turn back the clock. </a:t>
            </a:r>
          </a:p>
          <a:p>
            <a:pPr defTabSz="685511"/>
            <a:r>
              <a:rPr lang="en-US" sz="2100" dirty="0">
                <a:solidFill>
                  <a:prstClr val="white"/>
                </a:solidFill>
                <a:latin typeface="Calibri" panose="020F0502020204030204" pitchFamily="34" charset="0"/>
              </a:rPr>
              <a:t>Just do it! </a:t>
            </a:r>
          </a:p>
          <a:p>
            <a:pPr defTabSz="685511"/>
            <a:r>
              <a:rPr lang="en-US" sz="2100" dirty="0">
                <a:solidFill>
                  <a:prstClr val="white"/>
                </a:solidFill>
                <a:latin typeface="Calibri" panose="020F0502020204030204" pitchFamily="34" charset="0"/>
              </a:rPr>
              <a:t>Otherwise, regret is right here waiting for us. </a:t>
            </a:r>
          </a:p>
        </p:txBody>
      </p:sp>
    </p:spTree>
    <p:extLst>
      <p:ext uri="{BB962C8B-B14F-4D97-AF65-F5344CB8AC3E}">
        <p14:creationId xmlns:p14="http://schemas.microsoft.com/office/powerpoint/2010/main" val="15829768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xmlns="" id="{EB552ACD-C69F-437A-A156-041113AD7747}"/>
              </a:ext>
            </a:extLst>
          </p:cNvPr>
          <p:cNvSpPr txBox="1">
            <a:spLocks/>
          </p:cNvSpPr>
          <p:nvPr/>
        </p:nvSpPr>
        <p:spPr>
          <a:xfrm>
            <a:off x="0" y="2094998"/>
            <a:ext cx="9144000" cy="857250"/>
          </a:xfrm>
          <a:prstGeom prst="rect">
            <a:avLst/>
          </a:prstGeom>
        </p:spPr>
        <p:txBody>
          <a:bodyPr vert="horz" lIns="68555" tIns="34289" rIns="68555" bIns="34289"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ltLang="zh-TW" sz="4100" dirty="0">
                <a:solidFill>
                  <a:prstClr val="white"/>
                </a:solidFill>
              </a:rPr>
              <a:t>Your </a:t>
            </a:r>
            <a:r>
              <a:rPr lang="en-US" altLang="zh-TW" sz="5000" dirty="0">
                <a:solidFill>
                  <a:prstClr val="white"/>
                </a:solidFill>
              </a:rPr>
              <a:t>big</a:t>
            </a:r>
            <a:r>
              <a:rPr lang="en-US" altLang="zh-TW" sz="4100" dirty="0">
                <a:solidFill>
                  <a:prstClr val="white"/>
                </a:solidFill>
              </a:rPr>
              <a:t> </a:t>
            </a:r>
            <a:r>
              <a:rPr lang="en-US" altLang="zh-TW" sz="6000" dirty="0">
                <a:solidFill>
                  <a:srgbClr val="FFFF00"/>
                </a:solidFill>
              </a:rPr>
              <a:t>why </a:t>
            </a:r>
            <a:r>
              <a:rPr lang="en-US" altLang="zh-TW" sz="7200" dirty="0">
                <a:solidFill>
                  <a:srgbClr val="FFFF00"/>
                </a:solidFill>
              </a:rPr>
              <a:t>?</a:t>
            </a:r>
            <a:r>
              <a:rPr lang="en-US" altLang="zh-TW" sz="5000" dirty="0">
                <a:solidFill>
                  <a:srgbClr val="FFFF00"/>
                </a:solidFill>
              </a:rPr>
              <a:t> </a:t>
            </a:r>
            <a:endParaRPr lang="zh-TW" altLang="en-US" sz="5000" dirty="0">
              <a:solidFill>
                <a:srgbClr val="FFFF00"/>
              </a:solidFill>
            </a:endParaRPr>
          </a:p>
        </p:txBody>
      </p:sp>
    </p:spTree>
    <p:extLst>
      <p:ext uri="{BB962C8B-B14F-4D97-AF65-F5344CB8AC3E}">
        <p14:creationId xmlns:p14="http://schemas.microsoft.com/office/powerpoint/2010/main" val="10098758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0" y="357188"/>
            <a:ext cx="9144000" cy="617220"/>
          </a:xfrm>
          <a:prstGeom prst="rect">
            <a:avLst/>
          </a:prstGeom>
        </p:spPr>
      </p:pic>
      <p:sp>
        <p:nvSpPr>
          <p:cNvPr id="6" name="投影片編號版面配置區 4">
            <a:extLst>
              <a:ext uri="{FF2B5EF4-FFF2-40B4-BE49-F238E27FC236}">
                <a16:creationId xmlns="" xmlns:a16="http://schemas.microsoft.com/office/drawing/2014/main" id="{7D218C0D-55F5-44C4-9914-3B62C4A34B77}"/>
              </a:ext>
            </a:extLst>
          </p:cNvPr>
          <p:cNvSpPr>
            <a:spLocks noGrp="1"/>
          </p:cNvSpPr>
          <p:nvPr>
            <p:ph type="sldNum" sz="quarter" idx="11"/>
          </p:nvPr>
        </p:nvSpPr>
        <p:spPr/>
        <p:txBody>
          <a:bodyPr/>
          <a:lstStyle/>
          <a:p>
            <a:fld id="{78CE18DA-5AC0-4D1C-A299-EFE9E1BDFD00}" type="slidenum">
              <a:rPr lang="en-US" altLang="zh-TW">
                <a:solidFill>
                  <a:prstClr val="white"/>
                </a:solidFill>
                <a:latin typeface="微軟正黑體"/>
              </a:rPr>
              <a:pPr/>
              <a:t>24</a:t>
            </a:fld>
            <a:endParaRPr lang="en-US" altLang="zh-TW" dirty="0">
              <a:solidFill>
                <a:prstClr val="white"/>
              </a:solidFill>
              <a:latin typeface="微軟正黑體"/>
            </a:endParaRPr>
          </a:p>
        </p:txBody>
      </p:sp>
      <p:sp>
        <p:nvSpPr>
          <p:cNvPr id="1026050" name="Rectangle 2">
            <a:extLst>
              <a:ext uri="{FF2B5EF4-FFF2-40B4-BE49-F238E27FC236}">
                <a16:creationId xmlns="" xmlns:a16="http://schemas.microsoft.com/office/drawing/2014/main" id="{32A33F4D-4AD3-4B34-866D-F6DE4787F108}"/>
              </a:ext>
            </a:extLst>
          </p:cNvPr>
          <p:cNvSpPr>
            <a:spLocks noGrp="1" noChangeArrowheads="1"/>
          </p:cNvSpPr>
          <p:nvPr>
            <p:ph type="body" idx="4294967295"/>
          </p:nvPr>
        </p:nvSpPr>
        <p:spPr>
          <a:xfrm>
            <a:off x="0" y="357192"/>
            <a:ext cx="9144000" cy="6172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p>
            <a:pPr algn="ctr">
              <a:buFont typeface="Wingdings" panose="05000000000000000000" pitchFamily="2" charset="2"/>
              <a:buNone/>
            </a:pPr>
            <a:r>
              <a:rPr lang="en-US" altLang="zh-HK" sz="3600" dirty="0">
                <a:solidFill>
                  <a:srgbClr val="FFFFFF"/>
                </a:solidFill>
                <a:latin typeface="+mj-ea"/>
                <a:ea typeface="+mj-ea"/>
              </a:rPr>
              <a:t>The mindset during these</a:t>
            </a:r>
            <a:r>
              <a:rPr lang="zh-HK" altLang="en-US" sz="3600" dirty="0">
                <a:solidFill>
                  <a:srgbClr val="FFFFFF"/>
                </a:solidFill>
                <a:latin typeface="+mj-ea"/>
                <a:ea typeface="+mj-ea"/>
              </a:rPr>
              <a:t> </a:t>
            </a:r>
            <a:r>
              <a:rPr lang="en-US" altLang="zh-HK" sz="3600" dirty="0">
                <a:solidFill>
                  <a:srgbClr val="FFFFFF"/>
                </a:solidFill>
                <a:latin typeface="+mj-ea"/>
                <a:ea typeface="+mj-ea"/>
              </a:rPr>
              <a:t>3 years?</a:t>
            </a:r>
          </a:p>
        </p:txBody>
      </p:sp>
      <p:pic>
        <p:nvPicPr>
          <p:cNvPr id="1026051" name="Picture 3" descr="04fef977-s">
            <a:extLst>
              <a:ext uri="{FF2B5EF4-FFF2-40B4-BE49-F238E27FC236}">
                <a16:creationId xmlns="" xmlns:a16="http://schemas.microsoft.com/office/drawing/2014/main" id="{8CDB97EB-C41C-44EF-8305-BF61266AF5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2501" y="2103314"/>
            <a:ext cx="1524000" cy="2028825"/>
          </a:xfrm>
          <a:prstGeom prst="rect">
            <a:avLst/>
          </a:prstGeom>
          <a:noFill/>
          <a:extLst>
            <a:ext uri="{909E8E84-426E-40DD-AFC4-6F175D3DCCD1}">
              <a14:hiddenFill xmlns:a14="http://schemas.microsoft.com/office/drawing/2010/main">
                <a:solidFill>
                  <a:srgbClr val="FFFFFF"/>
                </a:solidFill>
              </a14:hiddenFill>
            </a:ext>
          </a:extLst>
        </p:spPr>
      </p:pic>
      <p:sp>
        <p:nvSpPr>
          <p:cNvPr id="1026052" name="Text Box 4">
            <a:extLst>
              <a:ext uri="{FF2B5EF4-FFF2-40B4-BE49-F238E27FC236}">
                <a16:creationId xmlns="" xmlns:a16="http://schemas.microsoft.com/office/drawing/2014/main" id="{DF597CB1-6B79-451F-AF8B-5A522D128E3D}"/>
              </a:ext>
            </a:extLst>
          </p:cNvPr>
          <p:cNvSpPr txBox="1">
            <a:spLocks noChangeArrowheads="1"/>
          </p:cNvSpPr>
          <p:nvPr/>
        </p:nvSpPr>
        <p:spPr bwMode="auto">
          <a:xfrm>
            <a:off x="486101" y="2381974"/>
            <a:ext cx="5887641"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58" tIns="34289" rIns="68558" bIns="34289">
            <a:spAutoFit/>
          </a:bodyPr>
          <a:lstStyle/>
          <a:p>
            <a:pPr defTabSz="685545">
              <a:spcBef>
                <a:spcPct val="50000"/>
              </a:spcBef>
            </a:pPr>
            <a:r>
              <a:rPr lang="en-US" altLang="zh-HK" sz="2400" b="1" dirty="0">
                <a:solidFill>
                  <a:srgbClr val="FFFF00"/>
                </a:solidFill>
                <a:latin typeface="微軟正黑體"/>
              </a:rPr>
              <a:t>We seek for happiness.</a:t>
            </a:r>
          </a:p>
          <a:p>
            <a:pPr defTabSz="685545">
              <a:spcBef>
                <a:spcPct val="50000"/>
              </a:spcBef>
            </a:pPr>
            <a:r>
              <a:rPr lang="zh-HK" altLang="en-US" sz="2400" b="1" dirty="0">
                <a:solidFill>
                  <a:srgbClr val="FFFF00"/>
                </a:solidFill>
                <a:latin typeface="微軟正黑體"/>
              </a:rPr>
              <a:t> </a:t>
            </a:r>
            <a:r>
              <a:rPr lang="en-US" altLang="zh-HK" sz="2400" b="1" dirty="0">
                <a:solidFill>
                  <a:srgbClr val="FFFF00"/>
                </a:solidFill>
                <a:latin typeface="微軟正黑體"/>
              </a:rPr>
              <a:t>Then we cannot escape from pain.</a:t>
            </a:r>
          </a:p>
          <a:p>
            <a:pPr defTabSz="685545">
              <a:spcBef>
                <a:spcPct val="50000"/>
              </a:spcBef>
            </a:pPr>
            <a:r>
              <a:rPr lang="zh-HK" altLang="en-US" b="1" dirty="0">
                <a:solidFill>
                  <a:srgbClr val="FFFF00"/>
                </a:solidFill>
                <a:latin typeface="微軟正黑體"/>
              </a:rPr>
              <a:t> </a:t>
            </a:r>
            <a:r>
              <a:rPr lang="en-US" altLang="zh-HK" sz="2400" b="1" dirty="0">
                <a:solidFill>
                  <a:srgbClr val="FFFF00"/>
                </a:solidFill>
                <a:latin typeface="微軟正黑體"/>
              </a:rPr>
              <a:t>We call this pain as </a:t>
            </a:r>
            <a:r>
              <a:rPr lang="en-US" altLang="zh-HK" sz="2400" b="1" dirty="0">
                <a:solidFill>
                  <a:srgbClr val="FF0000"/>
                </a:solidFill>
                <a:latin typeface="微軟正黑體"/>
              </a:rPr>
              <a:t>REVOLUTION</a:t>
            </a:r>
            <a:r>
              <a:rPr lang="zh-HK" altLang="en-US" sz="2400" b="1" dirty="0">
                <a:solidFill>
                  <a:srgbClr val="FFFF00"/>
                </a:solidFill>
                <a:latin typeface="微軟正黑體"/>
              </a:rPr>
              <a:t> </a:t>
            </a:r>
            <a:r>
              <a:rPr lang="en-US" altLang="zh-HK" sz="2400" b="1" dirty="0">
                <a:solidFill>
                  <a:srgbClr val="FFFF00"/>
                </a:solidFill>
                <a:latin typeface="微軟正黑體"/>
              </a:rPr>
              <a:t>!</a:t>
            </a:r>
            <a:r>
              <a:rPr lang="zh-HK" altLang="en-US" b="1" dirty="0">
                <a:solidFill>
                  <a:srgbClr val="FFFF00"/>
                </a:solidFill>
                <a:latin typeface="微軟正黑體"/>
              </a:rPr>
              <a:t>  </a:t>
            </a:r>
          </a:p>
          <a:p>
            <a:pPr algn="r" defTabSz="685545">
              <a:spcBef>
                <a:spcPct val="50000"/>
              </a:spcBef>
            </a:pPr>
            <a:r>
              <a:rPr lang="zh-HK" altLang="en-US" b="1" dirty="0">
                <a:solidFill>
                  <a:srgbClr val="FFFF00"/>
                </a:solidFill>
                <a:latin typeface="微軟正黑體"/>
              </a:rPr>
              <a:t>   </a:t>
            </a:r>
            <a:r>
              <a:rPr lang="en-US" altLang="zh-HK" b="1" dirty="0">
                <a:solidFill>
                  <a:srgbClr val="FFFF00"/>
                </a:solidFill>
                <a:latin typeface="微軟正黑體"/>
              </a:rPr>
              <a:t>Sun Yat-sen</a:t>
            </a:r>
          </a:p>
        </p:txBody>
      </p:sp>
      <p:sp>
        <p:nvSpPr>
          <p:cNvPr id="1026054" name="Rectangle 6">
            <a:extLst>
              <a:ext uri="{FF2B5EF4-FFF2-40B4-BE49-F238E27FC236}">
                <a16:creationId xmlns="" xmlns:a16="http://schemas.microsoft.com/office/drawing/2014/main" id="{9B1080F8-E6B7-48AE-9654-98EB6C5621C1}"/>
              </a:ext>
            </a:extLst>
          </p:cNvPr>
          <p:cNvSpPr>
            <a:spLocks noChangeArrowheads="1"/>
          </p:cNvSpPr>
          <p:nvPr/>
        </p:nvSpPr>
        <p:spPr bwMode="auto">
          <a:xfrm>
            <a:off x="0" y="1203083"/>
            <a:ext cx="9144000" cy="90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58" tIns="34289" rIns="68558" bIns="34289">
            <a:spAutoFit/>
          </a:bodyPr>
          <a:lstStyle/>
          <a:p>
            <a:pPr algn="ctr" defTabSz="685545"/>
            <a:r>
              <a:rPr lang="en-US" altLang="zh-HK" sz="5400" dirty="0">
                <a:solidFill>
                  <a:srgbClr val="FF0000"/>
                </a:solidFill>
                <a:latin typeface="微軟正黑體"/>
              </a:rPr>
              <a:t>Change</a:t>
            </a:r>
          </a:p>
        </p:txBody>
      </p:sp>
    </p:spTree>
    <p:extLst>
      <p:ext uri="{BB962C8B-B14F-4D97-AF65-F5344CB8AC3E}">
        <p14:creationId xmlns:p14="http://schemas.microsoft.com/office/powerpoint/2010/main" val="773341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26054">
                                            <p:txEl>
                                              <p:pRg st="0" end="0"/>
                                            </p:txEl>
                                          </p:spTgt>
                                        </p:tgtEl>
                                        <p:attrNameLst>
                                          <p:attrName>style.visibility</p:attrName>
                                        </p:attrNameLst>
                                      </p:cBhvr>
                                      <p:to>
                                        <p:strVal val="visible"/>
                                      </p:to>
                                    </p:set>
                                    <p:anim calcmode="lin" valueType="num">
                                      <p:cBhvr>
                                        <p:cTn id="7" dur="500" fill="hold"/>
                                        <p:tgtEl>
                                          <p:spTgt spid="102605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605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1026051"/>
                                        </p:tgtEl>
                                        <p:attrNameLst>
                                          <p:attrName>style.visibility</p:attrName>
                                        </p:attrNameLst>
                                      </p:cBhvr>
                                      <p:to>
                                        <p:strVal val="visible"/>
                                      </p:to>
                                    </p:set>
                                    <p:animEffect transition="in" filter="blinds(horizontal)">
                                      <p:cBhvr>
                                        <p:cTn id="13" dur="500"/>
                                        <p:tgtEl>
                                          <p:spTgt spid="102605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1026052">
                                            <p:txEl>
                                              <p:pRg st="0" end="0"/>
                                            </p:txEl>
                                          </p:spTgt>
                                        </p:tgtEl>
                                        <p:attrNameLst>
                                          <p:attrName>style.visibility</p:attrName>
                                        </p:attrNameLst>
                                      </p:cBhvr>
                                      <p:to>
                                        <p:strVal val="visible"/>
                                      </p:to>
                                    </p:set>
                                    <p:anim calcmode="lin" valueType="num">
                                      <p:cBhvr>
                                        <p:cTn id="18" dur="500" fill="hold"/>
                                        <p:tgtEl>
                                          <p:spTgt spid="102605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02605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nodeType="clickEffect">
                                  <p:stCondLst>
                                    <p:cond delay="0"/>
                                  </p:stCondLst>
                                  <p:childTnLst>
                                    <p:set>
                                      <p:cBhvr>
                                        <p:cTn id="23" dur="1" fill="hold">
                                          <p:stCondLst>
                                            <p:cond delay="0"/>
                                          </p:stCondLst>
                                        </p:cTn>
                                        <p:tgtEl>
                                          <p:spTgt spid="1026052">
                                            <p:txEl>
                                              <p:pRg st="1" end="1"/>
                                            </p:txEl>
                                          </p:spTgt>
                                        </p:tgtEl>
                                        <p:attrNameLst>
                                          <p:attrName>style.visibility</p:attrName>
                                        </p:attrNameLst>
                                      </p:cBhvr>
                                      <p:to>
                                        <p:strVal val="visible"/>
                                      </p:to>
                                    </p:set>
                                    <p:anim calcmode="lin" valueType="num">
                                      <p:cBhvr>
                                        <p:cTn id="24" dur="500" fill="hold"/>
                                        <p:tgtEl>
                                          <p:spTgt spid="1026052">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102605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1026052">
                                            <p:txEl>
                                              <p:pRg st="2" end="2"/>
                                            </p:txEl>
                                          </p:spTgt>
                                        </p:tgtEl>
                                        <p:attrNameLst>
                                          <p:attrName>style.visibility</p:attrName>
                                        </p:attrNameLst>
                                      </p:cBhvr>
                                      <p:to>
                                        <p:strVal val="visible"/>
                                      </p:to>
                                    </p:set>
                                    <p:anim calcmode="lin" valueType="num">
                                      <p:cBhvr>
                                        <p:cTn id="30" dur="500" fill="hold"/>
                                        <p:tgtEl>
                                          <p:spTgt spid="1026052">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1026052">
                                            <p:txEl>
                                              <p:pRg st="2" end="2"/>
                                            </p:txEl>
                                          </p:spTgt>
                                        </p:tgtEl>
                                        <p:attrNameLst>
                                          <p:attrName>ppt_h</p:attrName>
                                        </p:attrNameLst>
                                      </p:cBhvr>
                                      <p:tavLst>
                                        <p:tav tm="0">
                                          <p:val>
                                            <p:fltVal val="0"/>
                                          </p:val>
                                        </p:tav>
                                        <p:tav tm="100000">
                                          <p:val>
                                            <p:strVal val="#ppt_h"/>
                                          </p:val>
                                        </p:tav>
                                      </p:tavLst>
                                    </p:anim>
                                  </p:childTnLst>
                                </p:cTn>
                              </p:par>
                              <p:par>
                                <p:cTn id="32" presetID="23" presetClass="entr" presetSubtype="16" fill="hold" nodeType="withEffect">
                                  <p:stCondLst>
                                    <p:cond delay="0"/>
                                  </p:stCondLst>
                                  <p:childTnLst>
                                    <p:set>
                                      <p:cBhvr>
                                        <p:cTn id="33" dur="1" fill="hold">
                                          <p:stCondLst>
                                            <p:cond delay="0"/>
                                          </p:stCondLst>
                                        </p:cTn>
                                        <p:tgtEl>
                                          <p:spTgt spid="1026052">
                                            <p:txEl>
                                              <p:pRg st="3" end="3"/>
                                            </p:txEl>
                                          </p:spTgt>
                                        </p:tgtEl>
                                        <p:attrNameLst>
                                          <p:attrName>style.visibility</p:attrName>
                                        </p:attrNameLst>
                                      </p:cBhvr>
                                      <p:to>
                                        <p:strVal val="visible"/>
                                      </p:to>
                                    </p:set>
                                    <p:anim calcmode="lin" valueType="num">
                                      <p:cBhvr>
                                        <p:cTn id="34" dur="500" fill="hold"/>
                                        <p:tgtEl>
                                          <p:spTgt spid="1026052">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1026052">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編號版面配置區 4"/>
          <p:cNvSpPr>
            <a:spLocks noGrp="1"/>
          </p:cNvSpPr>
          <p:nvPr>
            <p:ph type="sldNum" sz="quarter" idx="11"/>
          </p:nvPr>
        </p:nvSpPr>
        <p:spPr>
          <a:noFill/>
        </p:spPr>
        <p:txBody>
          <a:bodyPr/>
          <a:lstStyle>
            <a:lvl1pPr>
              <a:defRPr b="1">
                <a:solidFill>
                  <a:schemeClr val="tx1"/>
                </a:solidFill>
                <a:latin typeface="Arial" pitchFamily="34" charset="0"/>
                <a:ea typeface="PMingLiU" pitchFamily="18" charset="-120"/>
              </a:defRPr>
            </a:lvl1pPr>
            <a:lvl2pPr marL="557045" indent="-214253">
              <a:defRPr b="1">
                <a:solidFill>
                  <a:schemeClr val="tx1"/>
                </a:solidFill>
                <a:latin typeface="Arial" pitchFamily="34" charset="0"/>
                <a:ea typeface="PMingLiU" pitchFamily="18" charset="-120"/>
              </a:defRPr>
            </a:lvl2pPr>
            <a:lvl3pPr marL="856997" indent="-171402">
              <a:defRPr b="1">
                <a:solidFill>
                  <a:schemeClr val="tx1"/>
                </a:solidFill>
                <a:latin typeface="Arial" pitchFamily="34" charset="0"/>
                <a:ea typeface="PMingLiU" pitchFamily="18" charset="-120"/>
              </a:defRPr>
            </a:lvl3pPr>
            <a:lvl4pPr marL="1199790" indent="-171402">
              <a:defRPr b="1">
                <a:solidFill>
                  <a:schemeClr val="tx1"/>
                </a:solidFill>
                <a:latin typeface="Arial" pitchFamily="34" charset="0"/>
                <a:ea typeface="PMingLiU" pitchFamily="18" charset="-120"/>
              </a:defRPr>
            </a:lvl4pPr>
            <a:lvl5pPr marL="1542584" indent="-171402">
              <a:defRPr b="1">
                <a:solidFill>
                  <a:schemeClr val="tx1"/>
                </a:solidFill>
                <a:latin typeface="Arial" pitchFamily="34" charset="0"/>
                <a:ea typeface="PMingLiU" pitchFamily="18" charset="-120"/>
              </a:defRPr>
            </a:lvl5pPr>
            <a:lvl6pPr marL="1885386" indent="-171402" eaLnBrk="0" fontAlgn="base" hangingPunct="0">
              <a:spcBef>
                <a:spcPct val="0"/>
              </a:spcBef>
              <a:spcAft>
                <a:spcPct val="0"/>
              </a:spcAft>
              <a:defRPr b="1">
                <a:solidFill>
                  <a:schemeClr val="tx1"/>
                </a:solidFill>
                <a:latin typeface="Arial" pitchFamily="34" charset="0"/>
                <a:ea typeface="PMingLiU" pitchFamily="18" charset="-120"/>
              </a:defRPr>
            </a:lvl6pPr>
            <a:lvl7pPr marL="2228184" indent="-171402" eaLnBrk="0" fontAlgn="base" hangingPunct="0">
              <a:spcBef>
                <a:spcPct val="0"/>
              </a:spcBef>
              <a:spcAft>
                <a:spcPct val="0"/>
              </a:spcAft>
              <a:defRPr b="1">
                <a:solidFill>
                  <a:schemeClr val="tx1"/>
                </a:solidFill>
                <a:latin typeface="Arial" pitchFamily="34" charset="0"/>
                <a:ea typeface="PMingLiU" pitchFamily="18" charset="-120"/>
              </a:defRPr>
            </a:lvl7pPr>
            <a:lvl8pPr marL="2570982" indent="-171402" eaLnBrk="0" fontAlgn="base" hangingPunct="0">
              <a:spcBef>
                <a:spcPct val="0"/>
              </a:spcBef>
              <a:spcAft>
                <a:spcPct val="0"/>
              </a:spcAft>
              <a:defRPr b="1">
                <a:solidFill>
                  <a:schemeClr val="tx1"/>
                </a:solidFill>
                <a:latin typeface="Arial" pitchFamily="34" charset="0"/>
                <a:ea typeface="PMingLiU" pitchFamily="18" charset="-120"/>
              </a:defRPr>
            </a:lvl8pPr>
            <a:lvl9pPr marL="2913785" indent="-171402" eaLnBrk="0" fontAlgn="base" hangingPunct="0">
              <a:spcBef>
                <a:spcPct val="0"/>
              </a:spcBef>
              <a:spcAft>
                <a:spcPct val="0"/>
              </a:spcAft>
              <a:defRPr b="1">
                <a:solidFill>
                  <a:schemeClr val="tx1"/>
                </a:solidFill>
                <a:latin typeface="Arial" pitchFamily="34" charset="0"/>
                <a:ea typeface="PMingLiU" pitchFamily="18" charset="-120"/>
              </a:defRPr>
            </a:lvl9pPr>
          </a:lstStyle>
          <a:p>
            <a:fld id="{C71379F8-D90C-4158-82DA-A2BE8B9DA266}" type="slidenum">
              <a:rPr lang="en-US" altLang="zh-TW" b="0">
                <a:solidFill>
                  <a:srgbClr val="FFFFFF"/>
                </a:solidFill>
                <a:latin typeface="微軟正黑體"/>
                <a:ea typeface="微軟正黑體"/>
              </a:rPr>
              <a:pPr/>
              <a:t>25</a:t>
            </a:fld>
            <a:endParaRPr lang="en-US" altLang="zh-TW" b="0" dirty="0">
              <a:solidFill>
                <a:srgbClr val="FFFFFF"/>
              </a:solidFill>
              <a:latin typeface="微軟正黑體"/>
              <a:ea typeface="微軟正黑體"/>
            </a:endParaRPr>
          </a:p>
        </p:txBody>
      </p:sp>
      <p:sp>
        <p:nvSpPr>
          <p:cNvPr id="1825795" name="Rectangle 3"/>
          <p:cNvSpPr>
            <a:spLocks noGrp="1" noChangeArrowheads="1"/>
          </p:cNvSpPr>
          <p:nvPr>
            <p:ph type="body" idx="4294967295"/>
          </p:nvPr>
        </p:nvSpPr>
        <p:spPr>
          <a:xfrm>
            <a:off x="920428" y="1509715"/>
            <a:ext cx="7724273" cy="3394472"/>
          </a:xfrm>
          <a:prstGeom prst="rect">
            <a:avLst/>
          </a:prstGeom>
        </p:spPr>
        <p:txBody>
          <a:bodyPr>
            <a:normAutofit/>
          </a:bodyPr>
          <a:lstStyle/>
          <a:p>
            <a:pPr indent="-161952">
              <a:buNone/>
            </a:pPr>
            <a:r>
              <a:rPr lang="zh-HK" altLang="en-US" sz="5000" dirty="0">
                <a:solidFill>
                  <a:srgbClr val="FFFFFF"/>
                </a:solidFill>
                <a:latin typeface="+mj-ea"/>
                <a:ea typeface="+mj-ea"/>
              </a:rPr>
              <a:t> </a:t>
            </a:r>
            <a:r>
              <a:rPr lang="en-US" altLang="zh-HK" sz="3300" dirty="0">
                <a:solidFill>
                  <a:srgbClr val="FFFFFF"/>
                </a:solidFill>
                <a:latin typeface="+mj-ea"/>
                <a:ea typeface="+mj-ea"/>
              </a:rPr>
              <a:t>How dare</a:t>
            </a:r>
            <a:r>
              <a:rPr lang="en-US" altLang="zh-HK" sz="2100" dirty="0">
                <a:solidFill>
                  <a:srgbClr val="FFFFFF"/>
                </a:solidFill>
                <a:latin typeface="+mj-ea"/>
                <a:ea typeface="+mj-ea"/>
              </a:rPr>
              <a:t>…</a:t>
            </a:r>
          </a:p>
          <a:p>
            <a:pPr indent="-161952">
              <a:buNone/>
            </a:pPr>
            <a:r>
              <a:rPr lang="zh-HK" altLang="en-US" sz="5000" dirty="0">
                <a:solidFill>
                  <a:srgbClr val="FFFFFF"/>
                </a:solidFill>
                <a:latin typeface="+mj-ea"/>
                <a:ea typeface="+mj-ea"/>
              </a:rPr>
              <a:t> </a:t>
            </a:r>
            <a:r>
              <a:rPr lang="en-US" altLang="zh-HK" sz="5000" dirty="0">
                <a:solidFill>
                  <a:srgbClr val="FFFFFF"/>
                </a:solidFill>
                <a:latin typeface="+mj-ea"/>
                <a:ea typeface="+mj-ea"/>
              </a:rPr>
              <a:t>				</a:t>
            </a:r>
            <a:r>
              <a:rPr lang="en-US" altLang="zh-HK" sz="5000" dirty="0">
                <a:solidFill>
                  <a:srgbClr val="FF0000"/>
                </a:solidFill>
                <a:latin typeface="+mj-ea"/>
                <a:ea typeface="+mj-ea"/>
              </a:rPr>
              <a:t>you</a:t>
            </a:r>
            <a:r>
              <a:rPr lang="en-US" altLang="zh-HK" sz="5000" dirty="0">
                <a:solidFill>
                  <a:srgbClr val="FFFFFF"/>
                </a:solidFill>
                <a:latin typeface="+mj-ea"/>
                <a:ea typeface="+mj-ea"/>
              </a:rPr>
              <a:t>…</a:t>
            </a:r>
          </a:p>
          <a:p>
            <a:pPr indent="-161952" algn="r">
              <a:buNone/>
            </a:pPr>
            <a:r>
              <a:rPr lang="zh-HK" altLang="en-US" sz="5000" dirty="0">
                <a:solidFill>
                  <a:srgbClr val="FFFFFF"/>
                </a:solidFill>
                <a:latin typeface="+mj-ea"/>
                <a:ea typeface="+mj-ea"/>
              </a:rPr>
              <a:t> </a:t>
            </a:r>
            <a:r>
              <a:rPr lang="en-US" altLang="zh-HK" sz="3300" dirty="0">
                <a:solidFill>
                  <a:srgbClr val="FFFFFF"/>
                </a:solidFill>
                <a:latin typeface="+mj-ea"/>
                <a:ea typeface="+mj-ea"/>
              </a:rPr>
              <a:t>earning residual income</a:t>
            </a:r>
            <a:r>
              <a:rPr lang="en-US" altLang="zh-HK" sz="5000" dirty="0">
                <a:solidFill>
                  <a:srgbClr val="FFFFFF"/>
                </a:solidFill>
                <a:latin typeface="+mj-ea"/>
                <a:ea typeface="+mj-ea"/>
              </a:rPr>
              <a:t>…</a:t>
            </a:r>
          </a:p>
        </p:txBody>
      </p:sp>
      <p:sp>
        <p:nvSpPr>
          <p:cNvPr id="2" name="文字方塊 1"/>
          <p:cNvSpPr txBox="1"/>
          <p:nvPr/>
        </p:nvSpPr>
        <p:spPr>
          <a:xfrm>
            <a:off x="1547664" y="303499"/>
            <a:ext cx="5886654" cy="484748"/>
          </a:xfrm>
          <a:prstGeom prst="rect">
            <a:avLst/>
          </a:prstGeom>
          <a:noFill/>
        </p:spPr>
        <p:txBody>
          <a:bodyPr wrap="square" lIns="68562" tIns="34289" rIns="68562" bIns="34289" rtlCol="0">
            <a:spAutoFit/>
          </a:bodyPr>
          <a:lstStyle/>
          <a:p>
            <a:pPr defTabSz="685596"/>
            <a:endParaRPr lang="zh-TW" altLang="en-US" sz="2700" i="1" dirty="0">
              <a:solidFill>
                <a:prstClr val="white"/>
              </a:solidFill>
              <a:latin typeface="微軟正黑體"/>
            </a:endParaRPr>
          </a:p>
        </p:txBody>
      </p:sp>
      <p:pic>
        <p:nvPicPr>
          <p:cNvPr id="4" name="圖片 3"/>
          <p:cNvPicPr>
            <a:picLocks noChangeAspect="1"/>
          </p:cNvPicPr>
          <p:nvPr/>
        </p:nvPicPr>
        <p:blipFill>
          <a:blip r:embed="rId2"/>
          <a:stretch>
            <a:fillRect/>
          </a:stretch>
        </p:blipFill>
        <p:spPr>
          <a:xfrm>
            <a:off x="0" y="438409"/>
            <a:ext cx="9144000" cy="865208"/>
          </a:xfrm>
          <a:prstGeom prst="rect">
            <a:avLst/>
          </a:prstGeom>
        </p:spPr>
      </p:pic>
      <p:sp>
        <p:nvSpPr>
          <p:cNvPr id="3" name="矩形 2">
            <a:extLst>
              <a:ext uri="{FF2B5EF4-FFF2-40B4-BE49-F238E27FC236}">
                <a16:creationId xmlns="" xmlns:a16="http://schemas.microsoft.com/office/drawing/2014/main" id="{4748070B-4C74-48C6-973C-919DD012A833}"/>
              </a:ext>
            </a:extLst>
          </p:cNvPr>
          <p:cNvSpPr/>
          <p:nvPr/>
        </p:nvSpPr>
        <p:spPr>
          <a:xfrm>
            <a:off x="0" y="420900"/>
            <a:ext cx="9144000" cy="900247"/>
          </a:xfrm>
          <a:prstGeom prst="rect">
            <a:avLst/>
          </a:prstGeom>
        </p:spPr>
        <p:txBody>
          <a:bodyPr wrap="square" lIns="68562" tIns="34289" rIns="68562" bIns="34289">
            <a:spAutoFit/>
          </a:bodyPr>
          <a:lstStyle/>
          <a:p>
            <a:pPr algn="ctr" defTabSz="685596"/>
            <a:r>
              <a:rPr lang="en-US" altLang="zh-HK" sz="2700" dirty="0">
                <a:solidFill>
                  <a:srgbClr val="FFFFFF"/>
                </a:solidFill>
                <a:latin typeface="微軟正黑體"/>
              </a:rPr>
              <a:t>During 2~3 year running process...</a:t>
            </a:r>
          </a:p>
          <a:p>
            <a:pPr algn="ctr" defTabSz="685596"/>
            <a:r>
              <a:rPr lang="zh-HK" altLang="en-US" sz="2700" dirty="0">
                <a:solidFill>
                  <a:srgbClr val="FFFFFF"/>
                </a:solidFill>
                <a:latin typeface="微軟正黑體"/>
              </a:rPr>
              <a:t> </a:t>
            </a:r>
            <a:r>
              <a:rPr lang="en-US" altLang="zh-HK" sz="2700" dirty="0">
                <a:solidFill>
                  <a:srgbClr val="FFFFFF"/>
                </a:solidFill>
                <a:latin typeface="微軟正黑體"/>
              </a:rPr>
              <a:t>I kept asking myself a question</a:t>
            </a:r>
            <a:r>
              <a:rPr lang="en-US" altLang="zh-HK" sz="2700" i="1" dirty="0">
                <a:solidFill>
                  <a:srgbClr val="FFFFFF"/>
                </a:solidFill>
                <a:latin typeface="微軟正黑體"/>
              </a:rPr>
              <a:t>!!!</a:t>
            </a:r>
          </a:p>
        </p:txBody>
      </p:sp>
    </p:spTree>
    <p:extLst>
      <p:ext uri="{BB962C8B-B14F-4D97-AF65-F5344CB8AC3E}">
        <p14:creationId xmlns:p14="http://schemas.microsoft.com/office/powerpoint/2010/main" val="427765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25795">
                                            <p:txEl>
                                              <p:pRg st="0" end="0"/>
                                            </p:txEl>
                                          </p:spTgt>
                                        </p:tgtEl>
                                        <p:attrNameLst>
                                          <p:attrName>style.visibility</p:attrName>
                                        </p:attrNameLst>
                                      </p:cBhvr>
                                      <p:to>
                                        <p:strVal val="visible"/>
                                      </p:to>
                                    </p:set>
                                    <p:animEffect transition="in" filter="fade">
                                      <p:cBhvr>
                                        <p:cTn id="14" dur="500"/>
                                        <p:tgtEl>
                                          <p:spTgt spid="182579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1825795">
                                            <p:txEl>
                                              <p:pRg st="1" end="1"/>
                                            </p:txEl>
                                          </p:spTgt>
                                        </p:tgtEl>
                                        <p:attrNameLst>
                                          <p:attrName>style.visibility</p:attrName>
                                        </p:attrNameLst>
                                      </p:cBhvr>
                                      <p:to>
                                        <p:strVal val="visible"/>
                                      </p:to>
                                    </p:set>
                                    <p:animEffect transition="in" filter="box(in)">
                                      <p:cBhvr>
                                        <p:cTn id="19" dur="500"/>
                                        <p:tgtEl>
                                          <p:spTgt spid="182579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825795">
                                            <p:txEl>
                                              <p:pRg st="2" end="2"/>
                                            </p:txEl>
                                          </p:spTgt>
                                        </p:tgtEl>
                                        <p:attrNameLst>
                                          <p:attrName>style.visibility</p:attrName>
                                        </p:attrNameLst>
                                      </p:cBhvr>
                                      <p:to>
                                        <p:strVal val="visible"/>
                                      </p:to>
                                    </p:set>
                                    <p:animEffect transition="in" filter="randombar(horizontal)">
                                      <p:cBhvr>
                                        <p:cTn id="24" dur="500"/>
                                        <p:tgtEl>
                                          <p:spTgt spid="18257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1" y="642940"/>
            <a:ext cx="6858000" cy="385762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8795" y="1028879"/>
            <a:ext cx="1765812" cy="17658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0" y="1723073"/>
            <a:ext cx="6858000" cy="2777490"/>
          </a:xfrm>
          <a:prstGeom prst="rect">
            <a:avLst/>
          </a:prstGeom>
          <a:gradFill flip="none" rotWithShape="1">
            <a:gsLst>
              <a:gs pos="0">
                <a:schemeClr val="bg1">
                  <a:lumMod val="95000"/>
                  <a:lumOff val="5000"/>
                </a:schemeClr>
              </a:gs>
              <a:gs pos="48000">
                <a:schemeClr val="bg1">
                  <a:lumMod val="95000"/>
                  <a:lumOff val="5000"/>
                  <a:alpha val="46000"/>
                </a:schemeClr>
              </a:gs>
              <a:gs pos="100000">
                <a:schemeClr val="accent1">
                  <a:lumMod val="60000"/>
                  <a:lumOff val="40000"/>
                  <a:alpha val="0"/>
                </a:schemeClr>
              </a:gs>
            </a:gsLst>
            <a:lin ang="162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lIns="68561" tIns="34289" rIns="68561" bIns="34289" rtlCol="0" anchor="ctr"/>
          <a:lstStyle/>
          <a:p>
            <a:pPr algn="ctr" defTabSz="514193"/>
            <a:endParaRPr lang="en-US" sz="1000">
              <a:solidFill>
                <a:prstClr val="white"/>
              </a:solidFill>
            </a:endParaRPr>
          </a:p>
        </p:txBody>
      </p:sp>
      <p:sp>
        <p:nvSpPr>
          <p:cNvPr id="3" name="文字方塊 2"/>
          <p:cNvSpPr txBox="1"/>
          <p:nvPr/>
        </p:nvSpPr>
        <p:spPr>
          <a:xfrm>
            <a:off x="1369535" y="3431520"/>
            <a:ext cx="4698522" cy="1454244"/>
          </a:xfrm>
          <a:prstGeom prst="rect">
            <a:avLst/>
          </a:prstGeom>
          <a:noFill/>
        </p:spPr>
        <p:txBody>
          <a:bodyPr wrap="square" lIns="68561" tIns="34289" rIns="68561" bIns="34289" rtlCol="0">
            <a:spAutoFit/>
          </a:bodyPr>
          <a:lstStyle/>
          <a:p>
            <a:pPr defTabSz="685579"/>
            <a:r>
              <a:rPr lang="en-US" altLang="zh-HK" sz="4500" b="1" dirty="0">
                <a:solidFill>
                  <a:srgbClr val="FFFF00"/>
                </a:solidFill>
                <a:ea typeface="SimSun" pitchFamily="18" charset="0"/>
              </a:rPr>
              <a:t>Break over your comfort zone</a:t>
            </a:r>
          </a:p>
        </p:txBody>
      </p:sp>
    </p:spTree>
    <p:extLst>
      <p:ext uri="{BB962C8B-B14F-4D97-AF65-F5344CB8AC3E}">
        <p14:creationId xmlns:p14="http://schemas.microsoft.com/office/powerpoint/2010/main" val="29201154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 xmlns:a16="http://schemas.microsoft.com/office/drawing/2014/main" id="{093D85DF-41F4-449C-85C7-E17F5691BD14}"/>
              </a:ext>
            </a:extLst>
          </p:cNvPr>
          <p:cNvPicPr>
            <a:picLocks noChangeAspect="1"/>
          </p:cNvPicPr>
          <p:nvPr/>
        </p:nvPicPr>
        <p:blipFill>
          <a:blip r:embed="rId2"/>
          <a:stretch>
            <a:fillRect/>
          </a:stretch>
        </p:blipFill>
        <p:spPr>
          <a:xfrm>
            <a:off x="457200" y="0"/>
            <a:ext cx="8229600" cy="5143500"/>
          </a:xfrm>
          <a:prstGeom prst="rect">
            <a:avLst/>
          </a:prstGeom>
        </p:spPr>
      </p:pic>
      <p:sp>
        <p:nvSpPr>
          <p:cNvPr id="2" name="矩形 1">
            <a:extLst>
              <a:ext uri="{FF2B5EF4-FFF2-40B4-BE49-F238E27FC236}">
                <a16:creationId xmlns="" xmlns:a16="http://schemas.microsoft.com/office/drawing/2014/main" id="{B707E44D-FB66-4F93-9AC5-BC9C9C410C90}"/>
              </a:ext>
            </a:extLst>
          </p:cNvPr>
          <p:cNvSpPr/>
          <p:nvPr/>
        </p:nvSpPr>
        <p:spPr>
          <a:xfrm>
            <a:off x="1466681" y="3342348"/>
            <a:ext cx="2470869" cy="623248"/>
          </a:xfrm>
          <a:prstGeom prst="rect">
            <a:avLst/>
          </a:prstGeom>
        </p:spPr>
        <p:txBody>
          <a:bodyPr wrap="none" lIns="68561" tIns="34289" rIns="68561" bIns="34289">
            <a:spAutoFit/>
          </a:bodyPr>
          <a:lstStyle/>
          <a:p>
            <a:pPr defTabSz="685579"/>
            <a:r>
              <a:rPr lang="en-US" altLang="zh-HK" sz="3600" b="1" dirty="0">
                <a:solidFill>
                  <a:srgbClr val="FFFF00"/>
                </a:solidFill>
                <a:ea typeface="SimSun" pitchFamily="18" charset="0"/>
              </a:rPr>
              <a:t>Dream board</a:t>
            </a:r>
          </a:p>
        </p:txBody>
      </p:sp>
    </p:spTree>
    <p:extLst>
      <p:ext uri="{BB962C8B-B14F-4D97-AF65-F5344CB8AC3E}">
        <p14:creationId xmlns:p14="http://schemas.microsoft.com/office/powerpoint/2010/main" val="5932240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59077399-E544-48F2-96E6-3E8E8F8CDC1F}"/>
              </a:ext>
            </a:extLst>
          </p:cNvPr>
          <p:cNvPicPr>
            <a:picLocks noChangeAspect="1"/>
          </p:cNvPicPr>
          <p:nvPr/>
        </p:nvPicPr>
        <p:blipFill>
          <a:blip r:embed="rId2"/>
          <a:stretch>
            <a:fillRect/>
          </a:stretch>
        </p:blipFill>
        <p:spPr>
          <a:xfrm>
            <a:off x="0" y="0"/>
            <a:ext cx="9144000" cy="5143500"/>
          </a:xfrm>
          <a:prstGeom prst="rect">
            <a:avLst/>
          </a:prstGeom>
        </p:spPr>
      </p:pic>
      <p:pic>
        <p:nvPicPr>
          <p:cNvPr id="2" name="圖片 1">
            <a:extLst>
              <a:ext uri="{FF2B5EF4-FFF2-40B4-BE49-F238E27FC236}">
                <a16:creationId xmlns="" xmlns:a16="http://schemas.microsoft.com/office/drawing/2014/main" id="{39153352-095D-44FB-A721-2EB06A8D92BF}"/>
              </a:ext>
            </a:extLst>
          </p:cNvPr>
          <p:cNvPicPr>
            <a:picLocks noChangeAspect="1"/>
          </p:cNvPicPr>
          <p:nvPr/>
        </p:nvPicPr>
        <p:blipFill>
          <a:blip r:embed="rId3"/>
          <a:stretch>
            <a:fillRect/>
          </a:stretch>
        </p:blipFill>
        <p:spPr>
          <a:xfrm>
            <a:off x="1486714" y="2353237"/>
            <a:ext cx="1782902" cy="23953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文字方塊 3">
            <a:extLst>
              <a:ext uri="{FF2B5EF4-FFF2-40B4-BE49-F238E27FC236}">
                <a16:creationId xmlns="" xmlns:a16="http://schemas.microsoft.com/office/drawing/2014/main" id="{20165EF7-7270-4DCA-9B76-C54860865D31}"/>
              </a:ext>
            </a:extLst>
          </p:cNvPr>
          <p:cNvSpPr txBox="1"/>
          <p:nvPr/>
        </p:nvSpPr>
        <p:spPr>
          <a:xfrm>
            <a:off x="3429000" y="2664861"/>
            <a:ext cx="4295274" cy="623248"/>
          </a:xfrm>
          <a:prstGeom prst="rect">
            <a:avLst/>
          </a:prstGeom>
          <a:noFill/>
        </p:spPr>
        <p:txBody>
          <a:bodyPr wrap="square" lIns="68561" tIns="34289" rIns="68561" bIns="34289" rtlCol="0">
            <a:spAutoFit/>
          </a:bodyPr>
          <a:lstStyle/>
          <a:p>
            <a:pPr defTabSz="685579"/>
            <a:r>
              <a:rPr lang="en-US" altLang="zh-HK" sz="3600" b="1" dirty="0">
                <a:solidFill>
                  <a:srgbClr val="FFFF00"/>
                </a:solidFill>
                <a:ea typeface="SimSun" pitchFamily="18" charset="0"/>
              </a:rPr>
              <a:t>Law of Attraction</a:t>
            </a:r>
          </a:p>
        </p:txBody>
      </p:sp>
    </p:spTree>
    <p:extLst>
      <p:ext uri="{BB962C8B-B14F-4D97-AF65-F5344CB8AC3E}">
        <p14:creationId xmlns:p14="http://schemas.microsoft.com/office/powerpoint/2010/main" val="51973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群組 70">
            <a:extLst>
              <a:ext uri="{FF2B5EF4-FFF2-40B4-BE49-F238E27FC236}">
                <a16:creationId xmlns="" xmlns:a16="http://schemas.microsoft.com/office/drawing/2014/main" id="{B0A1D128-D21B-469A-A2EE-741D6D6FF687}"/>
              </a:ext>
            </a:extLst>
          </p:cNvPr>
          <p:cNvGrpSpPr/>
          <p:nvPr/>
        </p:nvGrpSpPr>
        <p:grpSpPr>
          <a:xfrm>
            <a:off x="1174879" y="1025159"/>
            <a:ext cx="2330960" cy="1951723"/>
            <a:chOff x="177216" y="95854"/>
            <a:chExt cx="3107946" cy="2602297"/>
          </a:xfrm>
        </p:grpSpPr>
        <p:sp>
          <p:nvSpPr>
            <p:cNvPr id="8" name="Rectangle 2">
              <a:extLst>
                <a:ext uri="{FF2B5EF4-FFF2-40B4-BE49-F238E27FC236}">
                  <a16:creationId xmlns="" xmlns:a16="http://schemas.microsoft.com/office/drawing/2014/main" id="{990FF2BE-395A-4B77-A6A1-481E3612CE47}"/>
                </a:ext>
              </a:extLst>
            </p:cNvPr>
            <p:cNvSpPr/>
            <p:nvPr/>
          </p:nvSpPr>
          <p:spPr>
            <a:xfrm rot="5325549">
              <a:off x="460948" y="-187878"/>
              <a:ext cx="2439616" cy="3007079"/>
            </a:xfrm>
            <a:custGeom>
              <a:avLst/>
              <a:gdLst/>
              <a:ahLst/>
              <a:cxnLst/>
              <a:rect l="l" t="t" r="r" b="b"/>
              <a:pathLst>
                <a:path w="2606040" h="3409950">
                  <a:moveTo>
                    <a:pt x="95563" y="0"/>
                  </a:moveTo>
                  <a:lnTo>
                    <a:pt x="151631" y="0"/>
                  </a:lnTo>
                  <a:lnTo>
                    <a:pt x="149700" y="9562"/>
                  </a:lnTo>
                  <a:cubicBezTo>
                    <a:pt x="149700" y="56927"/>
                    <a:pt x="188097" y="95324"/>
                    <a:pt x="235463" y="95324"/>
                  </a:cubicBezTo>
                  <a:cubicBezTo>
                    <a:pt x="282829" y="95324"/>
                    <a:pt x="321226" y="56927"/>
                    <a:pt x="321226" y="9562"/>
                  </a:cubicBezTo>
                  <a:cubicBezTo>
                    <a:pt x="321226" y="6276"/>
                    <a:pt x="321041" y="3034"/>
                    <a:pt x="319296" y="0"/>
                  </a:cubicBezTo>
                  <a:lnTo>
                    <a:pt x="387074" y="0"/>
                  </a:lnTo>
                  <a:lnTo>
                    <a:pt x="385143" y="9562"/>
                  </a:lnTo>
                  <a:cubicBezTo>
                    <a:pt x="385143" y="56927"/>
                    <a:pt x="423540" y="95324"/>
                    <a:pt x="470906" y="95324"/>
                  </a:cubicBezTo>
                  <a:cubicBezTo>
                    <a:pt x="518272" y="95324"/>
                    <a:pt x="556669" y="56927"/>
                    <a:pt x="556669" y="9562"/>
                  </a:cubicBezTo>
                  <a:cubicBezTo>
                    <a:pt x="556669" y="6276"/>
                    <a:pt x="556484" y="3034"/>
                    <a:pt x="554739" y="0"/>
                  </a:cubicBezTo>
                  <a:lnTo>
                    <a:pt x="622517" y="0"/>
                  </a:lnTo>
                  <a:lnTo>
                    <a:pt x="620586" y="9562"/>
                  </a:lnTo>
                  <a:cubicBezTo>
                    <a:pt x="620586" y="56927"/>
                    <a:pt x="658983" y="95324"/>
                    <a:pt x="706349" y="95324"/>
                  </a:cubicBezTo>
                  <a:cubicBezTo>
                    <a:pt x="753715" y="95324"/>
                    <a:pt x="792112" y="56927"/>
                    <a:pt x="792112" y="9562"/>
                  </a:cubicBezTo>
                  <a:cubicBezTo>
                    <a:pt x="792112" y="6276"/>
                    <a:pt x="791927" y="3034"/>
                    <a:pt x="790182" y="0"/>
                  </a:cubicBezTo>
                  <a:lnTo>
                    <a:pt x="857960" y="0"/>
                  </a:lnTo>
                  <a:lnTo>
                    <a:pt x="856029" y="9562"/>
                  </a:lnTo>
                  <a:cubicBezTo>
                    <a:pt x="856029" y="56927"/>
                    <a:pt x="894426" y="95324"/>
                    <a:pt x="941792" y="95324"/>
                  </a:cubicBezTo>
                  <a:cubicBezTo>
                    <a:pt x="989158" y="95324"/>
                    <a:pt x="1027555" y="56927"/>
                    <a:pt x="1027555" y="9562"/>
                  </a:cubicBezTo>
                  <a:cubicBezTo>
                    <a:pt x="1027555" y="6276"/>
                    <a:pt x="1027370" y="3034"/>
                    <a:pt x="1025625" y="0"/>
                  </a:cubicBezTo>
                  <a:lnTo>
                    <a:pt x="1093403" y="0"/>
                  </a:lnTo>
                  <a:lnTo>
                    <a:pt x="1091472" y="9562"/>
                  </a:lnTo>
                  <a:cubicBezTo>
                    <a:pt x="1091472" y="56927"/>
                    <a:pt x="1129869" y="95324"/>
                    <a:pt x="1177235" y="95324"/>
                  </a:cubicBezTo>
                  <a:cubicBezTo>
                    <a:pt x="1224601" y="95324"/>
                    <a:pt x="1262998" y="56927"/>
                    <a:pt x="1262998" y="9562"/>
                  </a:cubicBezTo>
                  <a:cubicBezTo>
                    <a:pt x="1262998" y="6276"/>
                    <a:pt x="1262813" y="3034"/>
                    <a:pt x="1261068" y="0"/>
                  </a:cubicBezTo>
                  <a:lnTo>
                    <a:pt x="1328846" y="0"/>
                  </a:lnTo>
                  <a:lnTo>
                    <a:pt x="1326915" y="9562"/>
                  </a:lnTo>
                  <a:cubicBezTo>
                    <a:pt x="1326915" y="56927"/>
                    <a:pt x="1365312" y="95324"/>
                    <a:pt x="1412678" y="95324"/>
                  </a:cubicBezTo>
                  <a:cubicBezTo>
                    <a:pt x="1460044" y="95324"/>
                    <a:pt x="1498441" y="56927"/>
                    <a:pt x="1498441" y="9562"/>
                  </a:cubicBezTo>
                  <a:cubicBezTo>
                    <a:pt x="1498441" y="6276"/>
                    <a:pt x="1498256" y="3034"/>
                    <a:pt x="1496511" y="0"/>
                  </a:cubicBezTo>
                  <a:lnTo>
                    <a:pt x="1564289" y="0"/>
                  </a:lnTo>
                  <a:lnTo>
                    <a:pt x="1562358" y="9562"/>
                  </a:lnTo>
                  <a:cubicBezTo>
                    <a:pt x="1562358" y="56927"/>
                    <a:pt x="1600755" y="95324"/>
                    <a:pt x="1648121" y="95324"/>
                  </a:cubicBezTo>
                  <a:cubicBezTo>
                    <a:pt x="1695487" y="95324"/>
                    <a:pt x="1733884" y="56927"/>
                    <a:pt x="1733884" y="9562"/>
                  </a:cubicBezTo>
                  <a:cubicBezTo>
                    <a:pt x="1733884" y="6276"/>
                    <a:pt x="1733699" y="3034"/>
                    <a:pt x="1731954" y="0"/>
                  </a:cubicBezTo>
                  <a:lnTo>
                    <a:pt x="1799732" y="0"/>
                  </a:lnTo>
                  <a:lnTo>
                    <a:pt x="1797801" y="9562"/>
                  </a:lnTo>
                  <a:cubicBezTo>
                    <a:pt x="1797801" y="56927"/>
                    <a:pt x="1836198" y="95324"/>
                    <a:pt x="1883564" y="95324"/>
                  </a:cubicBezTo>
                  <a:cubicBezTo>
                    <a:pt x="1930930" y="95324"/>
                    <a:pt x="1969327" y="56927"/>
                    <a:pt x="1969327" y="9562"/>
                  </a:cubicBezTo>
                  <a:cubicBezTo>
                    <a:pt x="1969327" y="6276"/>
                    <a:pt x="1969142" y="3034"/>
                    <a:pt x="1967397" y="0"/>
                  </a:cubicBezTo>
                  <a:lnTo>
                    <a:pt x="2035175" y="0"/>
                  </a:lnTo>
                  <a:lnTo>
                    <a:pt x="2033244" y="9562"/>
                  </a:lnTo>
                  <a:cubicBezTo>
                    <a:pt x="2033244" y="56927"/>
                    <a:pt x="2071641" y="95324"/>
                    <a:pt x="2119007" y="95324"/>
                  </a:cubicBezTo>
                  <a:cubicBezTo>
                    <a:pt x="2166373" y="95324"/>
                    <a:pt x="2204770" y="56927"/>
                    <a:pt x="2204770" y="9562"/>
                  </a:cubicBezTo>
                  <a:cubicBezTo>
                    <a:pt x="2204770" y="6276"/>
                    <a:pt x="2204585" y="3034"/>
                    <a:pt x="2202840" y="0"/>
                  </a:cubicBezTo>
                  <a:lnTo>
                    <a:pt x="2270621" y="0"/>
                  </a:lnTo>
                  <a:lnTo>
                    <a:pt x="2268690" y="9562"/>
                  </a:lnTo>
                  <a:cubicBezTo>
                    <a:pt x="2268690" y="56927"/>
                    <a:pt x="2307087" y="95324"/>
                    <a:pt x="2354453" y="95324"/>
                  </a:cubicBezTo>
                  <a:cubicBezTo>
                    <a:pt x="2401819" y="95324"/>
                    <a:pt x="2440216" y="56927"/>
                    <a:pt x="2440216" y="9562"/>
                  </a:cubicBezTo>
                  <a:cubicBezTo>
                    <a:pt x="2440216" y="6276"/>
                    <a:pt x="2440031" y="3034"/>
                    <a:pt x="2438286" y="0"/>
                  </a:cubicBezTo>
                  <a:lnTo>
                    <a:pt x="2522208" y="0"/>
                  </a:lnTo>
                  <a:lnTo>
                    <a:pt x="2520277" y="9562"/>
                  </a:lnTo>
                  <a:cubicBezTo>
                    <a:pt x="2520277" y="56927"/>
                    <a:pt x="2558674" y="95324"/>
                    <a:pt x="2606040" y="95324"/>
                  </a:cubicBezTo>
                  <a:lnTo>
                    <a:pt x="2606040" y="166273"/>
                  </a:lnTo>
                  <a:cubicBezTo>
                    <a:pt x="2558674" y="166273"/>
                    <a:pt x="2520277" y="204670"/>
                    <a:pt x="2520277" y="252035"/>
                  </a:cubicBezTo>
                  <a:cubicBezTo>
                    <a:pt x="2520277" y="299400"/>
                    <a:pt x="2558674" y="337797"/>
                    <a:pt x="2606040" y="337797"/>
                  </a:cubicBezTo>
                  <a:lnTo>
                    <a:pt x="2606040" y="408747"/>
                  </a:lnTo>
                  <a:cubicBezTo>
                    <a:pt x="2558674" y="408747"/>
                    <a:pt x="2520277" y="447144"/>
                    <a:pt x="2520277" y="494509"/>
                  </a:cubicBezTo>
                  <a:cubicBezTo>
                    <a:pt x="2520277" y="541874"/>
                    <a:pt x="2558674" y="580271"/>
                    <a:pt x="2606040" y="580271"/>
                  </a:cubicBezTo>
                  <a:lnTo>
                    <a:pt x="2606040" y="651221"/>
                  </a:lnTo>
                  <a:cubicBezTo>
                    <a:pt x="2558674" y="651221"/>
                    <a:pt x="2520277" y="689618"/>
                    <a:pt x="2520277" y="736983"/>
                  </a:cubicBezTo>
                  <a:cubicBezTo>
                    <a:pt x="2520277" y="784348"/>
                    <a:pt x="2558674" y="822745"/>
                    <a:pt x="2606040" y="822745"/>
                  </a:cubicBezTo>
                  <a:lnTo>
                    <a:pt x="2606040" y="893694"/>
                  </a:lnTo>
                  <a:cubicBezTo>
                    <a:pt x="2558674" y="893694"/>
                    <a:pt x="2520277" y="932091"/>
                    <a:pt x="2520277" y="979456"/>
                  </a:cubicBezTo>
                  <a:cubicBezTo>
                    <a:pt x="2520277" y="1026821"/>
                    <a:pt x="2558674" y="1065218"/>
                    <a:pt x="2606040" y="1065218"/>
                  </a:cubicBezTo>
                  <a:lnTo>
                    <a:pt x="2606040" y="1136168"/>
                  </a:lnTo>
                  <a:cubicBezTo>
                    <a:pt x="2558674" y="1136168"/>
                    <a:pt x="2520277" y="1174565"/>
                    <a:pt x="2520277" y="1221930"/>
                  </a:cubicBezTo>
                  <a:cubicBezTo>
                    <a:pt x="2520277" y="1269295"/>
                    <a:pt x="2558674" y="1307692"/>
                    <a:pt x="2606040" y="1307692"/>
                  </a:cubicBezTo>
                  <a:lnTo>
                    <a:pt x="2606040" y="1378642"/>
                  </a:lnTo>
                  <a:cubicBezTo>
                    <a:pt x="2558674" y="1378642"/>
                    <a:pt x="2520277" y="1417039"/>
                    <a:pt x="2520277" y="1464404"/>
                  </a:cubicBezTo>
                  <a:cubicBezTo>
                    <a:pt x="2520277" y="1511769"/>
                    <a:pt x="2558674" y="1550166"/>
                    <a:pt x="2606040" y="1550166"/>
                  </a:cubicBezTo>
                  <a:lnTo>
                    <a:pt x="2606040" y="1621115"/>
                  </a:lnTo>
                  <a:cubicBezTo>
                    <a:pt x="2558674" y="1621115"/>
                    <a:pt x="2520277" y="1659512"/>
                    <a:pt x="2520277" y="1706877"/>
                  </a:cubicBezTo>
                  <a:cubicBezTo>
                    <a:pt x="2520277" y="1754242"/>
                    <a:pt x="2558674" y="1792639"/>
                    <a:pt x="2606040" y="1792639"/>
                  </a:cubicBezTo>
                  <a:lnTo>
                    <a:pt x="2606040" y="1863589"/>
                  </a:lnTo>
                  <a:cubicBezTo>
                    <a:pt x="2558674" y="1863589"/>
                    <a:pt x="2520277" y="1901986"/>
                    <a:pt x="2520277" y="1949351"/>
                  </a:cubicBezTo>
                  <a:cubicBezTo>
                    <a:pt x="2520277" y="1996716"/>
                    <a:pt x="2558674" y="2035113"/>
                    <a:pt x="2606040" y="2035113"/>
                  </a:cubicBezTo>
                  <a:lnTo>
                    <a:pt x="2606040" y="2106063"/>
                  </a:lnTo>
                  <a:cubicBezTo>
                    <a:pt x="2558674" y="2106063"/>
                    <a:pt x="2520277" y="2144460"/>
                    <a:pt x="2520277" y="2191825"/>
                  </a:cubicBezTo>
                  <a:cubicBezTo>
                    <a:pt x="2520277" y="2239190"/>
                    <a:pt x="2558674" y="2277587"/>
                    <a:pt x="2606040" y="2277587"/>
                  </a:cubicBezTo>
                  <a:lnTo>
                    <a:pt x="2606040" y="2348536"/>
                  </a:lnTo>
                  <a:cubicBezTo>
                    <a:pt x="2558674" y="2348536"/>
                    <a:pt x="2520277" y="2386933"/>
                    <a:pt x="2520277" y="2434298"/>
                  </a:cubicBezTo>
                  <a:cubicBezTo>
                    <a:pt x="2520277" y="2481663"/>
                    <a:pt x="2558674" y="2520060"/>
                    <a:pt x="2606040" y="2520060"/>
                  </a:cubicBezTo>
                  <a:lnTo>
                    <a:pt x="2606040" y="2591010"/>
                  </a:lnTo>
                  <a:cubicBezTo>
                    <a:pt x="2558674" y="2591010"/>
                    <a:pt x="2520277" y="2629407"/>
                    <a:pt x="2520277" y="2676772"/>
                  </a:cubicBezTo>
                  <a:cubicBezTo>
                    <a:pt x="2520277" y="2724137"/>
                    <a:pt x="2558674" y="2762534"/>
                    <a:pt x="2606040" y="2762534"/>
                  </a:cubicBezTo>
                  <a:lnTo>
                    <a:pt x="2606040" y="2833484"/>
                  </a:lnTo>
                  <a:cubicBezTo>
                    <a:pt x="2558674" y="2833484"/>
                    <a:pt x="2520277" y="2871881"/>
                    <a:pt x="2520277" y="2919246"/>
                  </a:cubicBezTo>
                  <a:cubicBezTo>
                    <a:pt x="2520277" y="2966611"/>
                    <a:pt x="2558674" y="3005008"/>
                    <a:pt x="2606040" y="3005008"/>
                  </a:cubicBezTo>
                  <a:lnTo>
                    <a:pt x="2606040" y="3075957"/>
                  </a:lnTo>
                  <a:cubicBezTo>
                    <a:pt x="2558674" y="3075957"/>
                    <a:pt x="2520277" y="3114354"/>
                    <a:pt x="2520277" y="3161719"/>
                  </a:cubicBezTo>
                  <a:cubicBezTo>
                    <a:pt x="2520277" y="3209084"/>
                    <a:pt x="2558674" y="3247481"/>
                    <a:pt x="2606040" y="3247481"/>
                  </a:cubicBezTo>
                  <a:lnTo>
                    <a:pt x="2606040" y="3318436"/>
                  </a:lnTo>
                  <a:cubicBezTo>
                    <a:pt x="2558674" y="3318436"/>
                    <a:pt x="2520277" y="3356833"/>
                    <a:pt x="2520277" y="3404198"/>
                  </a:cubicBezTo>
                  <a:cubicBezTo>
                    <a:pt x="2520277" y="3406153"/>
                    <a:pt x="2520343" y="3408093"/>
                    <a:pt x="2521438" y="3409950"/>
                  </a:cubicBezTo>
                  <a:lnTo>
                    <a:pt x="2439055" y="3409950"/>
                  </a:lnTo>
                  <a:lnTo>
                    <a:pt x="2440216" y="3404198"/>
                  </a:lnTo>
                  <a:cubicBezTo>
                    <a:pt x="2440216" y="3356833"/>
                    <a:pt x="2401819" y="3318436"/>
                    <a:pt x="2354453" y="3318436"/>
                  </a:cubicBezTo>
                  <a:cubicBezTo>
                    <a:pt x="2307087" y="3318436"/>
                    <a:pt x="2268690" y="3356833"/>
                    <a:pt x="2268690" y="3404198"/>
                  </a:cubicBezTo>
                  <a:cubicBezTo>
                    <a:pt x="2268690" y="3406153"/>
                    <a:pt x="2268756" y="3408093"/>
                    <a:pt x="2269851" y="3409950"/>
                  </a:cubicBezTo>
                  <a:lnTo>
                    <a:pt x="2203609" y="3409950"/>
                  </a:lnTo>
                  <a:lnTo>
                    <a:pt x="2204770" y="3404198"/>
                  </a:lnTo>
                  <a:cubicBezTo>
                    <a:pt x="2204770" y="3356833"/>
                    <a:pt x="2166373" y="3318436"/>
                    <a:pt x="2119007" y="3318436"/>
                  </a:cubicBezTo>
                  <a:cubicBezTo>
                    <a:pt x="2071641" y="3318436"/>
                    <a:pt x="2033244" y="3356833"/>
                    <a:pt x="2033244" y="3404198"/>
                  </a:cubicBezTo>
                  <a:cubicBezTo>
                    <a:pt x="2033244" y="3406153"/>
                    <a:pt x="2033310" y="3408093"/>
                    <a:pt x="2034405" y="3409950"/>
                  </a:cubicBezTo>
                  <a:lnTo>
                    <a:pt x="1968166" y="3409950"/>
                  </a:lnTo>
                  <a:lnTo>
                    <a:pt x="1969327" y="3404198"/>
                  </a:lnTo>
                  <a:cubicBezTo>
                    <a:pt x="1969327" y="3356833"/>
                    <a:pt x="1930930" y="3318436"/>
                    <a:pt x="1883564" y="3318436"/>
                  </a:cubicBezTo>
                  <a:cubicBezTo>
                    <a:pt x="1836198" y="3318436"/>
                    <a:pt x="1797801" y="3356833"/>
                    <a:pt x="1797801" y="3404198"/>
                  </a:cubicBezTo>
                  <a:cubicBezTo>
                    <a:pt x="1797801" y="3406153"/>
                    <a:pt x="1797867" y="3408093"/>
                    <a:pt x="1798962" y="3409950"/>
                  </a:cubicBezTo>
                  <a:lnTo>
                    <a:pt x="1732723" y="3409950"/>
                  </a:lnTo>
                  <a:lnTo>
                    <a:pt x="1733884" y="3404198"/>
                  </a:lnTo>
                  <a:cubicBezTo>
                    <a:pt x="1733884" y="3356833"/>
                    <a:pt x="1695487" y="3318436"/>
                    <a:pt x="1648121" y="3318436"/>
                  </a:cubicBezTo>
                  <a:cubicBezTo>
                    <a:pt x="1600755" y="3318436"/>
                    <a:pt x="1562358" y="3356833"/>
                    <a:pt x="1562358" y="3404198"/>
                  </a:cubicBezTo>
                  <a:cubicBezTo>
                    <a:pt x="1562358" y="3406153"/>
                    <a:pt x="1562424" y="3408093"/>
                    <a:pt x="1563519" y="3409950"/>
                  </a:cubicBezTo>
                  <a:lnTo>
                    <a:pt x="1497280" y="3409950"/>
                  </a:lnTo>
                  <a:lnTo>
                    <a:pt x="1498441" y="3404198"/>
                  </a:lnTo>
                  <a:cubicBezTo>
                    <a:pt x="1498441" y="3356833"/>
                    <a:pt x="1460044" y="3318436"/>
                    <a:pt x="1412678" y="3318436"/>
                  </a:cubicBezTo>
                  <a:cubicBezTo>
                    <a:pt x="1365312" y="3318436"/>
                    <a:pt x="1326915" y="3356833"/>
                    <a:pt x="1326915" y="3404198"/>
                  </a:cubicBezTo>
                  <a:cubicBezTo>
                    <a:pt x="1326915" y="3406153"/>
                    <a:pt x="1326981" y="3408093"/>
                    <a:pt x="1328076" y="3409950"/>
                  </a:cubicBezTo>
                  <a:lnTo>
                    <a:pt x="1261837" y="3409950"/>
                  </a:lnTo>
                  <a:lnTo>
                    <a:pt x="1262998" y="3404198"/>
                  </a:lnTo>
                  <a:cubicBezTo>
                    <a:pt x="1262998" y="3356833"/>
                    <a:pt x="1224601" y="3318436"/>
                    <a:pt x="1177235" y="3318436"/>
                  </a:cubicBezTo>
                  <a:cubicBezTo>
                    <a:pt x="1129869" y="3318436"/>
                    <a:pt x="1091472" y="3356833"/>
                    <a:pt x="1091472" y="3404198"/>
                  </a:cubicBezTo>
                  <a:cubicBezTo>
                    <a:pt x="1091472" y="3406153"/>
                    <a:pt x="1091538" y="3408093"/>
                    <a:pt x="1092633" y="3409950"/>
                  </a:cubicBezTo>
                  <a:lnTo>
                    <a:pt x="1026394" y="3409950"/>
                  </a:lnTo>
                  <a:lnTo>
                    <a:pt x="1027555" y="3404198"/>
                  </a:lnTo>
                  <a:cubicBezTo>
                    <a:pt x="1027555" y="3356833"/>
                    <a:pt x="989158" y="3318436"/>
                    <a:pt x="941792" y="3318436"/>
                  </a:cubicBezTo>
                  <a:cubicBezTo>
                    <a:pt x="894426" y="3318436"/>
                    <a:pt x="856029" y="3356833"/>
                    <a:pt x="856029" y="3404198"/>
                  </a:cubicBezTo>
                  <a:cubicBezTo>
                    <a:pt x="856029" y="3406153"/>
                    <a:pt x="856095" y="3408093"/>
                    <a:pt x="857190" y="3409950"/>
                  </a:cubicBezTo>
                  <a:lnTo>
                    <a:pt x="790951" y="3409950"/>
                  </a:lnTo>
                  <a:lnTo>
                    <a:pt x="792112" y="3404198"/>
                  </a:lnTo>
                  <a:cubicBezTo>
                    <a:pt x="792112" y="3356833"/>
                    <a:pt x="753715" y="3318436"/>
                    <a:pt x="706349" y="3318436"/>
                  </a:cubicBezTo>
                  <a:cubicBezTo>
                    <a:pt x="658983" y="3318436"/>
                    <a:pt x="620586" y="3356833"/>
                    <a:pt x="620586" y="3404198"/>
                  </a:cubicBezTo>
                  <a:cubicBezTo>
                    <a:pt x="620586" y="3406153"/>
                    <a:pt x="620652" y="3408093"/>
                    <a:pt x="621747" y="3409950"/>
                  </a:cubicBezTo>
                  <a:lnTo>
                    <a:pt x="555508" y="3409950"/>
                  </a:lnTo>
                  <a:lnTo>
                    <a:pt x="556669" y="3404198"/>
                  </a:lnTo>
                  <a:cubicBezTo>
                    <a:pt x="556669" y="3356833"/>
                    <a:pt x="518272" y="3318436"/>
                    <a:pt x="470906" y="3318436"/>
                  </a:cubicBezTo>
                  <a:cubicBezTo>
                    <a:pt x="423540" y="3318436"/>
                    <a:pt x="385143" y="3356833"/>
                    <a:pt x="385143" y="3404198"/>
                  </a:cubicBezTo>
                  <a:cubicBezTo>
                    <a:pt x="385143" y="3406153"/>
                    <a:pt x="385208" y="3408093"/>
                    <a:pt x="386304" y="3409950"/>
                  </a:cubicBezTo>
                  <a:lnTo>
                    <a:pt x="320065" y="3409950"/>
                  </a:lnTo>
                  <a:lnTo>
                    <a:pt x="321226" y="3404198"/>
                  </a:lnTo>
                  <a:cubicBezTo>
                    <a:pt x="321226" y="3356833"/>
                    <a:pt x="282829" y="3318436"/>
                    <a:pt x="235463" y="3318436"/>
                  </a:cubicBezTo>
                  <a:cubicBezTo>
                    <a:pt x="188097" y="3318436"/>
                    <a:pt x="149700" y="3356833"/>
                    <a:pt x="149700" y="3404198"/>
                  </a:cubicBezTo>
                  <a:cubicBezTo>
                    <a:pt x="149700" y="3406153"/>
                    <a:pt x="149765" y="3408093"/>
                    <a:pt x="150861" y="3409950"/>
                  </a:cubicBezTo>
                  <a:lnTo>
                    <a:pt x="96332" y="3409950"/>
                  </a:lnTo>
                  <a:lnTo>
                    <a:pt x="97493" y="3404198"/>
                  </a:lnTo>
                  <a:cubicBezTo>
                    <a:pt x="97493" y="3356833"/>
                    <a:pt x="59096" y="3318436"/>
                    <a:pt x="11730" y="3318436"/>
                  </a:cubicBezTo>
                  <a:lnTo>
                    <a:pt x="0" y="3320804"/>
                  </a:lnTo>
                  <a:lnTo>
                    <a:pt x="0" y="3245113"/>
                  </a:lnTo>
                  <a:lnTo>
                    <a:pt x="11730" y="3247481"/>
                  </a:lnTo>
                  <a:cubicBezTo>
                    <a:pt x="59096" y="3247481"/>
                    <a:pt x="97493" y="3209084"/>
                    <a:pt x="97493" y="3161719"/>
                  </a:cubicBezTo>
                  <a:cubicBezTo>
                    <a:pt x="97493" y="3114354"/>
                    <a:pt x="59096" y="3075957"/>
                    <a:pt x="11730" y="3075957"/>
                  </a:cubicBezTo>
                  <a:lnTo>
                    <a:pt x="0" y="3078325"/>
                  </a:lnTo>
                  <a:lnTo>
                    <a:pt x="0" y="3002640"/>
                  </a:lnTo>
                  <a:lnTo>
                    <a:pt x="11730" y="3005008"/>
                  </a:lnTo>
                  <a:cubicBezTo>
                    <a:pt x="59096" y="3005008"/>
                    <a:pt x="97493" y="2966611"/>
                    <a:pt x="97493" y="2919246"/>
                  </a:cubicBezTo>
                  <a:cubicBezTo>
                    <a:pt x="97493" y="2871881"/>
                    <a:pt x="59096" y="2833484"/>
                    <a:pt x="11730" y="2833484"/>
                  </a:cubicBezTo>
                  <a:lnTo>
                    <a:pt x="0" y="2835852"/>
                  </a:lnTo>
                  <a:lnTo>
                    <a:pt x="0" y="2760166"/>
                  </a:lnTo>
                  <a:lnTo>
                    <a:pt x="11730" y="2762534"/>
                  </a:lnTo>
                  <a:cubicBezTo>
                    <a:pt x="59096" y="2762534"/>
                    <a:pt x="97493" y="2724137"/>
                    <a:pt x="97493" y="2676772"/>
                  </a:cubicBezTo>
                  <a:cubicBezTo>
                    <a:pt x="97493" y="2629407"/>
                    <a:pt x="59096" y="2591010"/>
                    <a:pt x="11730" y="2591010"/>
                  </a:cubicBezTo>
                  <a:lnTo>
                    <a:pt x="0" y="2593378"/>
                  </a:lnTo>
                  <a:lnTo>
                    <a:pt x="0" y="2517692"/>
                  </a:lnTo>
                  <a:lnTo>
                    <a:pt x="11730" y="2520060"/>
                  </a:lnTo>
                  <a:cubicBezTo>
                    <a:pt x="59096" y="2520060"/>
                    <a:pt x="97493" y="2481663"/>
                    <a:pt x="97493" y="2434298"/>
                  </a:cubicBezTo>
                  <a:cubicBezTo>
                    <a:pt x="97493" y="2386933"/>
                    <a:pt x="59096" y="2348536"/>
                    <a:pt x="11730" y="2348536"/>
                  </a:cubicBezTo>
                  <a:lnTo>
                    <a:pt x="0" y="2350904"/>
                  </a:lnTo>
                  <a:lnTo>
                    <a:pt x="0" y="2275219"/>
                  </a:lnTo>
                  <a:lnTo>
                    <a:pt x="11730" y="2277587"/>
                  </a:lnTo>
                  <a:cubicBezTo>
                    <a:pt x="59096" y="2277587"/>
                    <a:pt x="97493" y="2239190"/>
                    <a:pt x="97493" y="2191825"/>
                  </a:cubicBezTo>
                  <a:cubicBezTo>
                    <a:pt x="97493" y="2144460"/>
                    <a:pt x="59096" y="2106063"/>
                    <a:pt x="11730" y="2106063"/>
                  </a:cubicBezTo>
                  <a:lnTo>
                    <a:pt x="0" y="2108431"/>
                  </a:lnTo>
                  <a:lnTo>
                    <a:pt x="0" y="2032745"/>
                  </a:lnTo>
                  <a:lnTo>
                    <a:pt x="11730" y="2035113"/>
                  </a:lnTo>
                  <a:cubicBezTo>
                    <a:pt x="59096" y="2035113"/>
                    <a:pt x="97493" y="1996716"/>
                    <a:pt x="97493" y="1949351"/>
                  </a:cubicBezTo>
                  <a:cubicBezTo>
                    <a:pt x="97493" y="1901986"/>
                    <a:pt x="59096" y="1863589"/>
                    <a:pt x="11730" y="1863589"/>
                  </a:cubicBezTo>
                  <a:lnTo>
                    <a:pt x="0" y="1865957"/>
                  </a:lnTo>
                  <a:lnTo>
                    <a:pt x="0" y="1790271"/>
                  </a:lnTo>
                  <a:lnTo>
                    <a:pt x="11730" y="1792639"/>
                  </a:lnTo>
                  <a:cubicBezTo>
                    <a:pt x="59096" y="1792639"/>
                    <a:pt x="97493" y="1754242"/>
                    <a:pt x="97493" y="1706877"/>
                  </a:cubicBezTo>
                  <a:cubicBezTo>
                    <a:pt x="97493" y="1659512"/>
                    <a:pt x="59096" y="1621115"/>
                    <a:pt x="11730" y="1621115"/>
                  </a:cubicBezTo>
                  <a:lnTo>
                    <a:pt x="0" y="1623483"/>
                  </a:lnTo>
                  <a:lnTo>
                    <a:pt x="0" y="1547798"/>
                  </a:lnTo>
                  <a:lnTo>
                    <a:pt x="11730" y="1550166"/>
                  </a:lnTo>
                  <a:cubicBezTo>
                    <a:pt x="59096" y="1550166"/>
                    <a:pt x="97493" y="1511769"/>
                    <a:pt x="97493" y="1464404"/>
                  </a:cubicBezTo>
                  <a:cubicBezTo>
                    <a:pt x="97493" y="1417039"/>
                    <a:pt x="59096" y="1378642"/>
                    <a:pt x="11730" y="1378642"/>
                  </a:cubicBezTo>
                  <a:lnTo>
                    <a:pt x="0" y="1381010"/>
                  </a:lnTo>
                  <a:lnTo>
                    <a:pt x="0" y="1305324"/>
                  </a:lnTo>
                  <a:lnTo>
                    <a:pt x="11730" y="1307692"/>
                  </a:lnTo>
                  <a:cubicBezTo>
                    <a:pt x="59096" y="1307692"/>
                    <a:pt x="97493" y="1269295"/>
                    <a:pt x="97493" y="1221930"/>
                  </a:cubicBezTo>
                  <a:cubicBezTo>
                    <a:pt x="97493" y="1174565"/>
                    <a:pt x="59096" y="1136168"/>
                    <a:pt x="11730" y="1136168"/>
                  </a:cubicBezTo>
                  <a:lnTo>
                    <a:pt x="0" y="1138536"/>
                  </a:lnTo>
                  <a:lnTo>
                    <a:pt x="0" y="1062850"/>
                  </a:lnTo>
                  <a:lnTo>
                    <a:pt x="11730" y="1065218"/>
                  </a:lnTo>
                  <a:cubicBezTo>
                    <a:pt x="59096" y="1065218"/>
                    <a:pt x="97493" y="1026821"/>
                    <a:pt x="97493" y="979456"/>
                  </a:cubicBezTo>
                  <a:cubicBezTo>
                    <a:pt x="97493" y="932091"/>
                    <a:pt x="59096" y="893694"/>
                    <a:pt x="11730" y="893694"/>
                  </a:cubicBezTo>
                  <a:lnTo>
                    <a:pt x="0" y="896062"/>
                  </a:lnTo>
                  <a:lnTo>
                    <a:pt x="0" y="820377"/>
                  </a:lnTo>
                  <a:lnTo>
                    <a:pt x="11730" y="822745"/>
                  </a:lnTo>
                  <a:cubicBezTo>
                    <a:pt x="59096" y="822745"/>
                    <a:pt x="97493" y="784348"/>
                    <a:pt x="97493" y="736983"/>
                  </a:cubicBezTo>
                  <a:cubicBezTo>
                    <a:pt x="97493" y="689618"/>
                    <a:pt x="59096" y="651221"/>
                    <a:pt x="11730" y="651221"/>
                  </a:cubicBezTo>
                  <a:lnTo>
                    <a:pt x="0" y="653589"/>
                  </a:lnTo>
                  <a:lnTo>
                    <a:pt x="0" y="577903"/>
                  </a:lnTo>
                  <a:lnTo>
                    <a:pt x="11730" y="580271"/>
                  </a:lnTo>
                  <a:cubicBezTo>
                    <a:pt x="59096" y="580271"/>
                    <a:pt x="97493" y="541874"/>
                    <a:pt x="97493" y="494509"/>
                  </a:cubicBezTo>
                  <a:cubicBezTo>
                    <a:pt x="97493" y="447144"/>
                    <a:pt x="59096" y="408747"/>
                    <a:pt x="11730" y="408747"/>
                  </a:cubicBezTo>
                  <a:lnTo>
                    <a:pt x="0" y="411115"/>
                  </a:lnTo>
                  <a:lnTo>
                    <a:pt x="0" y="335429"/>
                  </a:lnTo>
                  <a:lnTo>
                    <a:pt x="11730" y="337797"/>
                  </a:lnTo>
                  <a:cubicBezTo>
                    <a:pt x="59096" y="337797"/>
                    <a:pt x="97493" y="299400"/>
                    <a:pt x="97493" y="252035"/>
                  </a:cubicBezTo>
                  <a:cubicBezTo>
                    <a:pt x="97493" y="204670"/>
                    <a:pt x="59096" y="166273"/>
                    <a:pt x="11730" y="166273"/>
                  </a:cubicBezTo>
                  <a:lnTo>
                    <a:pt x="0" y="168641"/>
                  </a:lnTo>
                  <a:lnTo>
                    <a:pt x="0" y="92956"/>
                  </a:lnTo>
                  <a:lnTo>
                    <a:pt x="11730" y="95324"/>
                  </a:lnTo>
                  <a:cubicBezTo>
                    <a:pt x="59096" y="95324"/>
                    <a:pt x="97493" y="56927"/>
                    <a:pt x="97493" y="9562"/>
                  </a:cubicBezTo>
                  <a:cubicBezTo>
                    <a:pt x="97493" y="6276"/>
                    <a:pt x="97308" y="3034"/>
                    <a:pt x="95563" y="0"/>
                  </a:cubicBezTo>
                  <a:close/>
                </a:path>
              </a:pathLst>
            </a:custGeom>
            <a:solidFill>
              <a:sysClr val="window" lastClr="FFFFFF"/>
            </a:solidFill>
            <a:ln w="25400" cap="flat" cmpd="sng" algn="ctr">
              <a:noFill/>
              <a:prstDash val="solid"/>
            </a:ln>
            <a:effectLst>
              <a:outerShdw blurRad="127000" dist="38100" dir="2700000" algn="tl" rotWithShape="0">
                <a:prstClr val="black">
                  <a:alpha val="40000"/>
                </a:prstClr>
              </a:outerShdw>
            </a:effectLst>
          </p:spPr>
          <p:txBody>
            <a:bodyPr rtlCol="0" anchor="ctr"/>
            <a:lstStyle/>
            <a:p>
              <a:pPr algn="ctr" defTabSz="685579">
                <a:defRPr/>
              </a:pPr>
              <a:endParaRPr lang="en-US" sz="1400" kern="0">
                <a:solidFill>
                  <a:prstClr val="white"/>
                </a:solidFill>
                <a:latin typeface="Calibri"/>
              </a:endParaRPr>
            </a:p>
          </p:txBody>
        </p:sp>
        <p:pic>
          <p:nvPicPr>
            <p:cNvPr id="11" name="圖片 10">
              <a:extLst>
                <a:ext uri="{FF2B5EF4-FFF2-40B4-BE49-F238E27FC236}">
                  <a16:creationId xmlns="" xmlns:a16="http://schemas.microsoft.com/office/drawing/2014/main" id="{159DBEB6-A884-438E-9311-55FFA479B402}"/>
                </a:ext>
              </a:extLst>
            </p:cNvPr>
            <p:cNvPicPr>
              <a:picLocks noChangeAspect="1"/>
            </p:cNvPicPr>
            <p:nvPr/>
          </p:nvPicPr>
          <p:blipFill>
            <a:blip r:embed="rId2"/>
            <a:stretch>
              <a:fillRect/>
            </a:stretch>
          </p:blipFill>
          <p:spPr>
            <a:xfrm rot="308318">
              <a:off x="181595" y="430899"/>
              <a:ext cx="3103567" cy="2267252"/>
            </a:xfrm>
            <a:prstGeom prst="rect">
              <a:avLst/>
            </a:prstGeom>
            <a:ln>
              <a:noFill/>
            </a:ln>
            <a:effectLst>
              <a:softEdge rad="112500"/>
            </a:effectLst>
          </p:spPr>
        </p:pic>
        <p:sp>
          <p:nvSpPr>
            <p:cNvPr id="12" name="文字方塊 11">
              <a:extLst>
                <a:ext uri="{FF2B5EF4-FFF2-40B4-BE49-F238E27FC236}">
                  <a16:creationId xmlns="" xmlns:a16="http://schemas.microsoft.com/office/drawing/2014/main" id="{A4EEF0F2-1704-4029-966B-3B37E0ADAE93}"/>
                </a:ext>
              </a:extLst>
            </p:cNvPr>
            <p:cNvSpPr txBox="1"/>
            <p:nvPr/>
          </p:nvSpPr>
          <p:spPr>
            <a:xfrm>
              <a:off x="400141" y="290602"/>
              <a:ext cx="2432657" cy="574516"/>
            </a:xfrm>
            <a:prstGeom prst="rect">
              <a:avLst/>
            </a:prstGeom>
            <a:noFill/>
          </p:spPr>
          <p:txBody>
            <a:bodyPr wrap="square" rtlCol="0">
              <a:spAutoFit/>
            </a:bodyPr>
            <a:lstStyle/>
            <a:p>
              <a:pPr defTabSz="685579"/>
              <a:r>
                <a:rPr lang="en-US" altLang="zh-HK" sz="1100" b="1" dirty="0">
                  <a:solidFill>
                    <a:srgbClr val="000000"/>
                  </a:solidFill>
                  <a:ea typeface="SimSun" pitchFamily="18" charset="0"/>
                </a:rPr>
                <a:t>1.Life without setting up alarm</a:t>
              </a:r>
            </a:p>
          </p:txBody>
        </p:sp>
      </p:grpSp>
      <p:grpSp>
        <p:nvGrpSpPr>
          <p:cNvPr id="65" name="群組 64">
            <a:extLst>
              <a:ext uri="{FF2B5EF4-FFF2-40B4-BE49-F238E27FC236}">
                <a16:creationId xmlns="" xmlns:a16="http://schemas.microsoft.com/office/drawing/2014/main" id="{A1DED3AD-5230-4AAC-8ABC-896D07BD9F03}"/>
              </a:ext>
            </a:extLst>
          </p:cNvPr>
          <p:cNvGrpSpPr/>
          <p:nvPr/>
        </p:nvGrpSpPr>
        <p:grpSpPr>
          <a:xfrm rot="351254">
            <a:off x="3425858" y="993874"/>
            <a:ext cx="2255309" cy="1816628"/>
            <a:chOff x="8149996" y="402898"/>
            <a:chExt cx="3007079" cy="2422170"/>
          </a:xfrm>
        </p:grpSpPr>
        <p:grpSp>
          <p:nvGrpSpPr>
            <p:cNvPr id="13" name="Group 3">
              <a:extLst>
                <a:ext uri="{FF2B5EF4-FFF2-40B4-BE49-F238E27FC236}">
                  <a16:creationId xmlns="" xmlns:a16="http://schemas.microsoft.com/office/drawing/2014/main" id="{88F6E0CA-6E04-4376-A2B7-B7FC37BDF640}"/>
                </a:ext>
              </a:extLst>
            </p:cNvPr>
            <p:cNvGrpSpPr/>
            <p:nvPr/>
          </p:nvGrpSpPr>
          <p:grpSpPr>
            <a:xfrm rot="5022176">
              <a:off x="8442451" y="110443"/>
              <a:ext cx="2422170" cy="3007079"/>
              <a:chOff x="1651000" y="2540000"/>
              <a:chExt cx="2606040" cy="3409950"/>
            </a:xfrm>
          </p:grpSpPr>
          <p:sp>
            <p:nvSpPr>
              <p:cNvPr id="14" name="Rectangle 2">
                <a:extLst>
                  <a:ext uri="{FF2B5EF4-FFF2-40B4-BE49-F238E27FC236}">
                    <a16:creationId xmlns="" xmlns:a16="http://schemas.microsoft.com/office/drawing/2014/main" id="{FF25305F-4102-4558-9EE5-AC0A32B13A2B}"/>
                  </a:ext>
                </a:extLst>
              </p:cNvPr>
              <p:cNvSpPr/>
              <p:nvPr/>
            </p:nvSpPr>
            <p:spPr>
              <a:xfrm>
                <a:off x="1651000" y="2540000"/>
                <a:ext cx="2606040" cy="3409950"/>
              </a:xfrm>
              <a:custGeom>
                <a:avLst/>
                <a:gdLst/>
                <a:ahLst/>
                <a:cxnLst/>
                <a:rect l="l" t="t" r="r" b="b"/>
                <a:pathLst>
                  <a:path w="2606040" h="3409950">
                    <a:moveTo>
                      <a:pt x="95563" y="0"/>
                    </a:moveTo>
                    <a:lnTo>
                      <a:pt x="151631" y="0"/>
                    </a:lnTo>
                    <a:lnTo>
                      <a:pt x="149700" y="9562"/>
                    </a:lnTo>
                    <a:cubicBezTo>
                      <a:pt x="149700" y="56927"/>
                      <a:pt x="188097" y="95324"/>
                      <a:pt x="235463" y="95324"/>
                    </a:cubicBezTo>
                    <a:cubicBezTo>
                      <a:pt x="282829" y="95324"/>
                      <a:pt x="321226" y="56927"/>
                      <a:pt x="321226" y="9562"/>
                    </a:cubicBezTo>
                    <a:cubicBezTo>
                      <a:pt x="321226" y="6276"/>
                      <a:pt x="321041" y="3034"/>
                      <a:pt x="319296" y="0"/>
                    </a:cubicBezTo>
                    <a:lnTo>
                      <a:pt x="387074" y="0"/>
                    </a:lnTo>
                    <a:lnTo>
                      <a:pt x="385143" y="9562"/>
                    </a:lnTo>
                    <a:cubicBezTo>
                      <a:pt x="385143" y="56927"/>
                      <a:pt x="423540" y="95324"/>
                      <a:pt x="470906" y="95324"/>
                    </a:cubicBezTo>
                    <a:cubicBezTo>
                      <a:pt x="518272" y="95324"/>
                      <a:pt x="556669" y="56927"/>
                      <a:pt x="556669" y="9562"/>
                    </a:cubicBezTo>
                    <a:cubicBezTo>
                      <a:pt x="556669" y="6276"/>
                      <a:pt x="556484" y="3034"/>
                      <a:pt x="554739" y="0"/>
                    </a:cubicBezTo>
                    <a:lnTo>
                      <a:pt x="622517" y="0"/>
                    </a:lnTo>
                    <a:lnTo>
                      <a:pt x="620586" y="9562"/>
                    </a:lnTo>
                    <a:cubicBezTo>
                      <a:pt x="620586" y="56927"/>
                      <a:pt x="658983" y="95324"/>
                      <a:pt x="706349" y="95324"/>
                    </a:cubicBezTo>
                    <a:cubicBezTo>
                      <a:pt x="753715" y="95324"/>
                      <a:pt x="792112" y="56927"/>
                      <a:pt x="792112" y="9562"/>
                    </a:cubicBezTo>
                    <a:cubicBezTo>
                      <a:pt x="792112" y="6276"/>
                      <a:pt x="791927" y="3034"/>
                      <a:pt x="790182" y="0"/>
                    </a:cubicBezTo>
                    <a:lnTo>
                      <a:pt x="857960" y="0"/>
                    </a:lnTo>
                    <a:lnTo>
                      <a:pt x="856029" y="9562"/>
                    </a:lnTo>
                    <a:cubicBezTo>
                      <a:pt x="856029" y="56927"/>
                      <a:pt x="894426" y="95324"/>
                      <a:pt x="941792" y="95324"/>
                    </a:cubicBezTo>
                    <a:cubicBezTo>
                      <a:pt x="989158" y="95324"/>
                      <a:pt x="1027555" y="56927"/>
                      <a:pt x="1027555" y="9562"/>
                    </a:cubicBezTo>
                    <a:cubicBezTo>
                      <a:pt x="1027555" y="6276"/>
                      <a:pt x="1027370" y="3034"/>
                      <a:pt x="1025625" y="0"/>
                    </a:cubicBezTo>
                    <a:lnTo>
                      <a:pt x="1093403" y="0"/>
                    </a:lnTo>
                    <a:lnTo>
                      <a:pt x="1091472" y="9562"/>
                    </a:lnTo>
                    <a:cubicBezTo>
                      <a:pt x="1091472" y="56927"/>
                      <a:pt x="1129869" y="95324"/>
                      <a:pt x="1177235" y="95324"/>
                    </a:cubicBezTo>
                    <a:cubicBezTo>
                      <a:pt x="1224601" y="95324"/>
                      <a:pt x="1262998" y="56927"/>
                      <a:pt x="1262998" y="9562"/>
                    </a:cubicBezTo>
                    <a:cubicBezTo>
                      <a:pt x="1262998" y="6276"/>
                      <a:pt x="1262813" y="3034"/>
                      <a:pt x="1261068" y="0"/>
                    </a:cubicBezTo>
                    <a:lnTo>
                      <a:pt x="1328846" y="0"/>
                    </a:lnTo>
                    <a:lnTo>
                      <a:pt x="1326915" y="9562"/>
                    </a:lnTo>
                    <a:cubicBezTo>
                      <a:pt x="1326915" y="56927"/>
                      <a:pt x="1365312" y="95324"/>
                      <a:pt x="1412678" y="95324"/>
                    </a:cubicBezTo>
                    <a:cubicBezTo>
                      <a:pt x="1460044" y="95324"/>
                      <a:pt x="1498441" y="56927"/>
                      <a:pt x="1498441" y="9562"/>
                    </a:cubicBezTo>
                    <a:cubicBezTo>
                      <a:pt x="1498441" y="6276"/>
                      <a:pt x="1498256" y="3034"/>
                      <a:pt x="1496511" y="0"/>
                    </a:cubicBezTo>
                    <a:lnTo>
                      <a:pt x="1564289" y="0"/>
                    </a:lnTo>
                    <a:lnTo>
                      <a:pt x="1562358" y="9562"/>
                    </a:lnTo>
                    <a:cubicBezTo>
                      <a:pt x="1562358" y="56927"/>
                      <a:pt x="1600755" y="95324"/>
                      <a:pt x="1648121" y="95324"/>
                    </a:cubicBezTo>
                    <a:cubicBezTo>
                      <a:pt x="1695487" y="95324"/>
                      <a:pt x="1733884" y="56927"/>
                      <a:pt x="1733884" y="9562"/>
                    </a:cubicBezTo>
                    <a:cubicBezTo>
                      <a:pt x="1733884" y="6276"/>
                      <a:pt x="1733699" y="3034"/>
                      <a:pt x="1731954" y="0"/>
                    </a:cubicBezTo>
                    <a:lnTo>
                      <a:pt x="1799732" y="0"/>
                    </a:lnTo>
                    <a:lnTo>
                      <a:pt x="1797801" y="9562"/>
                    </a:lnTo>
                    <a:cubicBezTo>
                      <a:pt x="1797801" y="56927"/>
                      <a:pt x="1836198" y="95324"/>
                      <a:pt x="1883564" y="95324"/>
                    </a:cubicBezTo>
                    <a:cubicBezTo>
                      <a:pt x="1930930" y="95324"/>
                      <a:pt x="1969327" y="56927"/>
                      <a:pt x="1969327" y="9562"/>
                    </a:cubicBezTo>
                    <a:cubicBezTo>
                      <a:pt x="1969327" y="6276"/>
                      <a:pt x="1969142" y="3034"/>
                      <a:pt x="1967397" y="0"/>
                    </a:cubicBezTo>
                    <a:lnTo>
                      <a:pt x="2035175" y="0"/>
                    </a:lnTo>
                    <a:lnTo>
                      <a:pt x="2033244" y="9562"/>
                    </a:lnTo>
                    <a:cubicBezTo>
                      <a:pt x="2033244" y="56927"/>
                      <a:pt x="2071641" y="95324"/>
                      <a:pt x="2119007" y="95324"/>
                    </a:cubicBezTo>
                    <a:cubicBezTo>
                      <a:pt x="2166373" y="95324"/>
                      <a:pt x="2204770" y="56927"/>
                      <a:pt x="2204770" y="9562"/>
                    </a:cubicBezTo>
                    <a:cubicBezTo>
                      <a:pt x="2204770" y="6276"/>
                      <a:pt x="2204585" y="3034"/>
                      <a:pt x="2202840" y="0"/>
                    </a:cubicBezTo>
                    <a:lnTo>
                      <a:pt x="2270621" y="0"/>
                    </a:lnTo>
                    <a:lnTo>
                      <a:pt x="2268690" y="9562"/>
                    </a:lnTo>
                    <a:cubicBezTo>
                      <a:pt x="2268690" y="56927"/>
                      <a:pt x="2307087" y="95324"/>
                      <a:pt x="2354453" y="95324"/>
                    </a:cubicBezTo>
                    <a:cubicBezTo>
                      <a:pt x="2401819" y="95324"/>
                      <a:pt x="2440216" y="56927"/>
                      <a:pt x="2440216" y="9562"/>
                    </a:cubicBezTo>
                    <a:cubicBezTo>
                      <a:pt x="2440216" y="6276"/>
                      <a:pt x="2440031" y="3034"/>
                      <a:pt x="2438286" y="0"/>
                    </a:cubicBezTo>
                    <a:lnTo>
                      <a:pt x="2522208" y="0"/>
                    </a:lnTo>
                    <a:lnTo>
                      <a:pt x="2520277" y="9562"/>
                    </a:lnTo>
                    <a:cubicBezTo>
                      <a:pt x="2520277" y="56927"/>
                      <a:pt x="2558674" y="95324"/>
                      <a:pt x="2606040" y="95324"/>
                    </a:cubicBezTo>
                    <a:lnTo>
                      <a:pt x="2606040" y="166273"/>
                    </a:lnTo>
                    <a:cubicBezTo>
                      <a:pt x="2558674" y="166273"/>
                      <a:pt x="2520277" y="204670"/>
                      <a:pt x="2520277" y="252035"/>
                    </a:cubicBezTo>
                    <a:cubicBezTo>
                      <a:pt x="2520277" y="299400"/>
                      <a:pt x="2558674" y="337797"/>
                      <a:pt x="2606040" y="337797"/>
                    </a:cubicBezTo>
                    <a:lnTo>
                      <a:pt x="2606040" y="408747"/>
                    </a:lnTo>
                    <a:cubicBezTo>
                      <a:pt x="2558674" y="408747"/>
                      <a:pt x="2520277" y="447144"/>
                      <a:pt x="2520277" y="494509"/>
                    </a:cubicBezTo>
                    <a:cubicBezTo>
                      <a:pt x="2520277" y="541874"/>
                      <a:pt x="2558674" y="580271"/>
                      <a:pt x="2606040" y="580271"/>
                    </a:cubicBezTo>
                    <a:lnTo>
                      <a:pt x="2606040" y="651221"/>
                    </a:lnTo>
                    <a:cubicBezTo>
                      <a:pt x="2558674" y="651221"/>
                      <a:pt x="2520277" y="689618"/>
                      <a:pt x="2520277" y="736983"/>
                    </a:cubicBezTo>
                    <a:cubicBezTo>
                      <a:pt x="2520277" y="784348"/>
                      <a:pt x="2558674" y="822745"/>
                      <a:pt x="2606040" y="822745"/>
                    </a:cubicBezTo>
                    <a:lnTo>
                      <a:pt x="2606040" y="893694"/>
                    </a:lnTo>
                    <a:cubicBezTo>
                      <a:pt x="2558674" y="893694"/>
                      <a:pt x="2520277" y="932091"/>
                      <a:pt x="2520277" y="979456"/>
                    </a:cubicBezTo>
                    <a:cubicBezTo>
                      <a:pt x="2520277" y="1026821"/>
                      <a:pt x="2558674" y="1065218"/>
                      <a:pt x="2606040" y="1065218"/>
                    </a:cubicBezTo>
                    <a:lnTo>
                      <a:pt x="2606040" y="1136168"/>
                    </a:lnTo>
                    <a:cubicBezTo>
                      <a:pt x="2558674" y="1136168"/>
                      <a:pt x="2520277" y="1174565"/>
                      <a:pt x="2520277" y="1221930"/>
                    </a:cubicBezTo>
                    <a:cubicBezTo>
                      <a:pt x="2520277" y="1269295"/>
                      <a:pt x="2558674" y="1307692"/>
                      <a:pt x="2606040" y="1307692"/>
                    </a:cubicBezTo>
                    <a:lnTo>
                      <a:pt x="2606040" y="1378642"/>
                    </a:lnTo>
                    <a:cubicBezTo>
                      <a:pt x="2558674" y="1378642"/>
                      <a:pt x="2520277" y="1417039"/>
                      <a:pt x="2520277" y="1464404"/>
                    </a:cubicBezTo>
                    <a:cubicBezTo>
                      <a:pt x="2520277" y="1511769"/>
                      <a:pt x="2558674" y="1550166"/>
                      <a:pt x="2606040" y="1550166"/>
                    </a:cubicBezTo>
                    <a:lnTo>
                      <a:pt x="2606040" y="1621115"/>
                    </a:lnTo>
                    <a:cubicBezTo>
                      <a:pt x="2558674" y="1621115"/>
                      <a:pt x="2520277" y="1659512"/>
                      <a:pt x="2520277" y="1706877"/>
                    </a:cubicBezTo>
                    <a:cubicBezTo>
                      <a:pt x="2520277" y="1754242"/>
                      <a:pt x="2558674" y="1792639"/>
                      <a:pt x="2606040" y="1792639"/>
                    </a:cubicBezTo>
                    <a:lnTo>
                      <a:pt x="2606040" y="1863589"/>
                    </a:lnTo>
                    <a:cubicBezTo>
                      <a:pt x="2558674" y="1863589"/>
                      <a:pt x="2520277" y="1901986"/>
                      <a:pt x="2520277" y="1949351"/>
                    </a:cubicBezTo>
                    <a:cubicBezTo>
                      <a:pt x="2520277" y="1996716"/>
                      <a:pt x="2558674" y="2035113"/>
                      <a:pt x="2606040" y="2035113"/>
                    </a:cubicBezTo>
                    <a:lnTo>
                      <a:pt x="2606040" y="2106063"/>
                    </a:lnTo>
                    <a:cubicBezTo>
                      <a:pt x="2558674" y="2106063"/>
                      <a:pt x="2520277" y="2144460"/>
                      <a:pt x="2520277" y="2191825"/>
                    </a:cubicBezTo>
                    <a:cubicBezTo>
                      <a:pt x="2520277" y="2239190"/>
                      <a:pt x="2558674" y="2277587"/>
                      <a:pt x="2606040" y="2277587"/>
                    </a:cubicBezTo>
                    <a:lnTo>
                      <a:pt x="2606040" y="2348536"/>
                    </a:lnTo>
                    <a:cubicBezTo>
                      <a:pt x="2558674" y="2348536"/>
                      <a:pt x="2520277" y="2386933"/>
                      <a:pt x="2520277" y="2434298"/>
                    </a:cubicBezTo>
                    <a:cubicBezTo>
                      <a:pt x="2520277" y="2481663"/>
                      <a:pt x="2558674" y="2520060"/>
                      <a:pt x="2606040" y="2520060"/>
                    </a:cubicBezTo>
                    <a:lnTo>
                      <a:pt x="2606040" y="2591010"/>
                    </a:lnTo>
                    <a:cubicBezTo>
                      <a:pt x="2558674" y="2591010"/>
                      <a:pt x="2520277" y="2629407"/>
                      <a:pt x="2520277" y="2676772"/>
                    </a:cubicBezTo>
                    <a:cubicBezTo>
                      <a:pt x="2520277" y="2724137"/>
                      <a:pt x="2558674" y="2762534"/>
                      <a:pt x="2606040" y="2762534"/>
                    </a:cubicBezTo>
                    <a:lnTo>
                      <a:pt x="2606040" y="2833484"/>
                    </a:lnTo>
                    <a:cubicBezTo>
                      <a:pt x="2558674" y="2833484"/>
                      <a:pt x="2520277" y="2871881"/>
                      <a:pt x="2520277" y="2919246"/>
                    </a:cubicBezTo>
                    <a:cubicBezTo>
                      <a:pt x="2520277" y="2966611"/>
                      <a:pt x="2558674" y="3005008"/>
                      <a:pt x="2606040" y="3005008"/>
                    </a:cubicBezTo>
                    <a:lnTo>
                      <a:pt x="2606040" y="3075957"/>
                    </a:lnTo>
                    <a:cubicBezTo>
                      <a:pt x="2558674" y="3075957"/>
                      <a:pt x="2520277" y="3114354"/>
                      <a:pt x="2520277" y="3161719"/>
                    </a:cubicBezTo>
                    <a:cubicBezTo>
                      <a:pt x="2520277" y="3209084"/>
                      <a:pt x="2558674" y="3247481"/>
                      <a:pt x="2606040" y="3247481"/>
                    </a:cubicBezTo>
                    <a:lnTo>
                      <a:pt x="2606040" y="3318436"/>
                    </a:lnTo>
                    <a:cubicBezTo>
                      <a:pt x="2558674" y="3318436"/>
                      <a:pt x="2520277" y="3356833"/>
                      <a:pt x="2520277" y="3404198"/>
                    </a:cubicBezTo>
                    <a:cubicBezTo>
                      <a:pt x="2520277" y="3406153"/>
                      <a:pt x="2520343" y="3408093"/>
                      <a:pt x="2521438" y="3409950"/>
                    </a:cubicBezTo>
                    <a:lnTo>
                      <a:pt x="2439055" y="3409950"/>
                    </a:lnTo>
                    <a:lnTo>
                      <a:pt x="2440216" y="3404198"/>
                    </a:lnTo>
                    <a:cubicBezTo>
                      <a:pt x="2440216" y="3356833"/>
                      <a:pt x="2401819" y="3318436"/>
                      <a:pt x="2354453" y="3318436"/>
                    </a:cubicBezTo>
                    <a:cubicBezTo>
                      <a:pt x="2307087" y="3318436"/>
                      <a:pt x="2268690" y="3356833"/>
                      <a:pt x="2268690" y="3404198"/>
                    </a:cubicBezTo>
                    <a:cubicBezTo>
                      <a:pt x="2268690" y="3406153"/>
                      <a:pt x="2268756" y="3408093"/>
                      <a:pt x="2269851" y="3409950"/>
                    </a:cubicBezTo>
                    <a:lnTo>
                      <a:pt x="2203609" y="3409950"/>
                    </a:lnTo>
                    <a:lnTo>
                      <a:pt x="2204770" y="3404198"/>
                    </a:lnTo>
                    <a:cubicBezTo>
                      <a:pt x="2204770" y="3356833"/>
                      <a:pt x="2166373" y="3318436"/>
                      <a:pt x="2119007" y="3318436"/>
                    </a:cubicBezTo>
                    <a:cubicBezTo>
                      <a:pt x="2071641" y="3318436"/>
                      <a:pt x="2033244" y="3356833"/>
                      <a:pt x="2033244" y="3404198"/>
                    </a:cubicBezTo>
                    <a:cubicBezTo>
                      <a:pt x="2033244" y="3406153"/>
                      <a:pt x="2033310" y="3408093"/>
                      <a:pt x="2034405" y="3409950"/>
                    </a:cubicBezTo>
                    <a:lnTo>
                      <a:pt x="1968166" y="3409950"/>
                    </a:lnTo>
                    <a:lnTo>
                      <a:pt x="1969327" y="3404198"/>
                    </a:lnTo>
                    <a:cubicBezTo>
                      <a:pt x="1969327" y="3356833"/>
                      <a:pt x="1930930" y="3318436"/>
                      <a:pt x="1883564" y="3318436"/>
                    </a:cubicBezTo>
                    <a:cubicBezTo>
                      <a:pt x="1836198" y="3318436"/>
                      <a:pt x="1797801" y="3356833"/>
                      <a:pt x="1797801" y="3404198"/>
                    </a:cubicBezTo>
                    <a:cubicBezTo>
                      <a:pt x="1797801" y="3406153"/>
                      <a:pt x="1797867" y="3408093"/>
                      <a:pt x="1798962" y="3409950"/>
                    </a:cubicBezTo>
                    <a:lnTo>
                      <a:pt x="1732723" y="3409950"/>
                    </a:lnTo>
                    <a:lnTo>
                      <a:pt x="1733884" y="3404198"/>
                    </a:lnTo>
                    <a:cubicBezTo>
                      <a:pt x="1733884" y="3356833"/>
                      <a:pt x="1695487" y="3318436"/>
                      <a:pt x="1648121" y="3318436"/>
                    </a:cubicBezTo>
                    <a:cubicBezTo>
                      <a:pt x="1600755" y="3318436"/>
                      <a:pt x="1562358" y="3356833"/>
                      <a:pt x="1562358" y="3404198"/>
                    </a:cubicBezTo>
                    <a:cubicBezTo>
                      <a:pt x="1562358" y="3406153"/>
                      <a:pt x="1562424" y="3408093"/>
                      <a:pt x="1563519" y="3409950"/>
                    </a:cubicBezTo>
                    <a:lnTo>
                      <a:pt x="1497280" y="3409950"/>
                    </a:lnTo>
                    <a:lnTo>
                      <a:pt x="1498441" y="3404198"/>
                    </a:lnTo>
                    <a:cubicBezTo>
                      <a:pt x="1498441" y="3356833"/>
                      <a:pt x="1460044" y="3318436"/>
                      <a:pt x="1412678" y="3318436"/>
                    </a:cubicBezTo>
                    <a:cubicBezTo>
                      <a:pt x="1365312" y="3318436"/>
                      <a:pt x="1326915" y="3356833"/>
                      <a:pt x="1326915" y="3404198"/>
                    </a:cubicBezTo>
                    <a:cubicBezTo>
                      <a:pt x="1326915" y="3406153"/>
                      <a:pt x="1326981" y="3408093"/>
                      <a:pt x="1328076" y="3409950"/>
                    </a:cubicBezTo>
                    <a:lnTo>
                      <a:pt x="1261837" y="3409950"/>
                    </a:lnTo>
                    <a:lnTo>
                      <a:pt x="1262998" y="3404198"/>
                    </a:lnTo>
                    <a:cubicBezTo>
                      <a:pt x="1262998" y="3356833"/>
                      <a:pt x="1224601" y="3318436"/>
                      <a:pt x="1177235" y="3318436"/>
                    </a:cubicBezTo>
                    <a:cubicBezTo>
                      <a:pt x="1129869" y="3318436"/>
                      <a:pt x="1091472" y="3356833"/>
                      <a:pt x="1091472" y="3404198"/>
                    </a:cubicBezTo>
                    <a:cubicBezTo>
                      <a:pt x="1091472" y="3406153"/>
                      <a:pt x="1091538" y="3408093"/>
                      <a:pt x="1092633" y="3409950"/>
                    </a:cubicBezTo>
                    <a:lnTo>
                      <a:pt x="1026394" y="3409950"/>
                    </a:lnTo>
                    <a:lnTo>
                      <a:pt x="1027555" y="3404198"/>
                    </a:lnTo>
                    <a:cubicBezTo>
                      <a:pt x="1027555" y="3356833"/>
                      <a:pt x="989158" y="3318436"/>
                      <a:pt x="941792" y="3318436"/>
                    </a:cubicBezTo>
                    <a:cubicBezTo>
                      <a:pt x="894426" y="3318436"/>
                      <a:pt x="856029" y="3356833"/>
                      <a:pt x="856029" y="3404198"/>
                    </a:cubicBezTo>
                    <a:cubicBezTo>
                      <a:pt x="856029" y="3406153"/>
                      <a:pt x="856095" y="3408093"/>
                      <a:pt x="857190" y="3409950"/>
                    </a:cubicBezTo>
                    <a:lnTo>
                      <a:pt x="790951" y="3409950"/>
                    </a:lnTo>
                    <a:lnTo>
                      <a:pt x="792112" y="3404198"/>
                    </a:lnTo>
                    <a:cubicBezTo>
                      <a:pt x="792112" y="3356833"/>
                      <a:pt x="753715" y="3318436"/>
                      <a:pt x="706349" y="3318436"/>
                    </a:cubicBezTo>
                    <a:cubicBezTo>
                      <a:pt x="658983" y="3318436"/>
                      <a:pt x="620586" y="3356833"/>
                      <a:pt x="620586" y="3404198"/>
                    </a:cubicBezTo>
                    <a:cubicBezTo>
                      <a:pt x="620586" y="3406153"/>
                      <a:pt x="620652" y="3408093"/>
                      <a:pt x="621747" y="3409950"/>
                    </a:cubicBezTo>
                    <a:lnTo>
                      <a:pt x="555508" y="3409950"/>
                    </a:lnTo>
                    <a:lnTo>
                      <a:pt x="556669" y="3404198"/>
                    </a:lnTo>
                    <a:cubicBezTo>
                      <a:pt x="556669" y="3356833"/>
                      <a:pt x="518272" y="3318436"/>
                      <a:pt x="470906" y="3318436"/>
                    </a:cubicBezTo>
                    <a:cubicBezTo>
                      <a:pt x="423540" y="3318436"/>
                      <a:pt x="385143" y="3356833"/>
                      <a:pt x="385143" y="3404198"/>
                    </a:cubicBezTo>
                    <a:cubicBezTo>
                      <a:pt x="385143" y="3406153"/>
                      <a:pt x="385208" y="3408093"/>
                      <a:pt x="386304" y="3409950"/>
                    </a:cubicBezTo>
                    <a:lnTo>
                      <a:pt x="320065" y="3409950"/>
                    </a:lnTo>
                    <a:lnTo>
                      <a:pt x="321226" y="3404198"/>
                    </a:lnTo>
                    <a:cubicBezTo>
                      <a:pt x="321226" y="3356833"/>
                      <a:pt x="282829" y="3318436"/>
                      <a:pt x="235463" y="3318436"/>
                    </a:cubicBezTo>
                    <a:cubicBezTo>
                      <a:pt x="188097" y="3318436"/>
                      <a:pt x="149700" y="3356833"/>
                      <a:pt x="149700" y="3404198"/>
                    </a:cubicBezTo>
                    <a:cubicBezTo>
                      <a:pt x="149700" y="3406153"/>
                      <a:pt x="149765" y="3408093"/>
                      <a:pt x="150861" y="3409950"/>
                    </a:cubicBezTo>
                    <a:lnTo>
                      <a:pt x="96332" y="3409950"/>
                    </a:lnTo>
                    <a:lnTo>
                      <a:pt x="97493" y="3404198"/>
                    </a:lnTo>
                    <a:cubicBezTo>
                      <a:pt x="97493" y="3356833"/>
                      <a:pt x="59096" y="3318436"/>
                      <a:pt x="11730" y="3318436"/>
                    </a:cubicBezTo>
                    <a:lnTo>
                      <a:pt x="0" y="3320804"/>
                    </a:lnTo>
                    <a:lnTo>
                      <a:pt x="0" y="3245113"/>
                    </a:lnTo>
                    <a:lnTo>
                      <a:pt x="11730" y="3247481"/>
                    </a:lnTo>
                    <a:cubicBezTo>
                      <a:pt x="59096" y="3247481"/>
                      <a:pt x="97493" y="3209084"/>
                      <a:pt x="97493" y="3161719"/>
                    </a:cubicBezTo>
                    <a:cubicBezTo>
                      <a:pt x="97493" y="3114354"/>
                      <a:pt x="59096" y="3075957"/>
                      <a:pt x="11730" y="3075957"/>
                    </a:cubicBezTo>
                    <a:lnTo>
                      <a:pt x="0" y="3078325"/>
                    </a:lnTo>
                    <a:lnTo>
                      <a:pt x="0" y="3002640"/>
                    </a:lnTo>
                    <a:lnTo>
                      <a:pt x="11730" y="3005008"/>
                    </a:lnTo>
                    <a:cubicBezTo>
                      <a:pt x="59096" y="3005008"/>
                      <a:pt x="97493" y="2966611"/>
                      <a:pt x="97493" y="2919246"/>
                    </a:cubicBezTo>
                    <a:cubicBezTo>
                      <a:pt x="97493" y="2871881"/>
                      <a:pt x="59096" y="2833484"/>
                      <a:pt x="11730" y="2833484"/>
                    </a:cubicBezTo>
                    <a:lnTo>
                      <a:pt x="0" y="2835852"/>
                    </a:lnTo>
                    <a:lnTo>
                      <a:pt x="0" y="2760166"/>
                    </a:lnTo>
                    <a:lnTo>
                      <a:pt x="11730" y="2762534"/>
                    </a:lnTo>
                    <a:cubicBezTo>
                      <a:pt x="59096" y="2762534"/>
                      <a:pt x="97493" y="2724137"/>
                      <a:pt x="97493" y="2676772"/>
                    </a:cubicBezTo>
                    <a:cubicBezTo>
                      <a:pt x="97493" y="2629407"/>
                      <a:pt x="59096" y="2591010"/>
                      <a:pt x="11730" y="2591010"/>
                    </a:cubicBezTo>
                    <a:lnTo>
                      <a:pt x="0" y="2593378"/>
                    </a:lnTo>
                    <a:lnTo>
                      <a:pt x="0" y="2517692"/>
                    </a:lnTo>
                    <a:lnTo>
                      <a:pt x="11730" y="2520060"/>
                    </a:lnTo>
                    <a:cubicBezTo>
                      <a:pt x="59096" y="2520060"/>
                      <a:pt x="97493" y="2481663"/>
                      <a:pt x="97493" y="2434298"/>
                    </a:cubicBezTo>
                    <a:cubicBezTo>
                      <a:pt x="97493" y="2386933"/>
                      <a:pt x="59096" y="2348536"/>
                      <a:pt x="11730" y="2348536"/>
                    </a:cubicBezTo>
                    <a:lnTo>
                      <a:pt x="0" y="2350904"/>
                    </a:lnTo>
                    <a:lnTo>
                      <a:pt x="0" y="2275219"/>
                    </a:lnTo>
                    <a:lnTo>
                      <a:pt x="11730" y="2277587"/>
                    </a:lnTo>
                    <a:cubicBezTo>
                      <a:pt x="59096" y="2277587"/>
                      <a:pt x="97493" y="2239190"/>
                      <a:pt x="97493" y="2191825"/>
                    </a:cubicBezTo>
                    <a:cubicBezTo>
                      <a:pt x="97493" y="2144460"/>
                      <a:pt x="59096" y="2106063"/>
                      <a:pt x="11730" y="2106063"/>
                    </a:cubicBezTo>
                    <a:lnTo>
                      <a:pt x="0" y="2108431"/>
                    </a:lnTo>
                    <a:lnTo>
                      <a:pt x="0" y="2032745"/>
                    </a:lnTo>
                    <a:lnTo>
                      <a:pt x="11730" y="2035113"/>
                    </a:lnTo>
                    <a:cubicBezTo>
                      <a:pt x="59096" y="2035113"/>
                      <a:pt x="97493" y="1996716"/>
                      <a:pt x="97493" y="1949351"/>
                    </a:cubicBezTo>
                    <a:cubicBezTo>
                      <a:pt x="97493" y="1901986"/>
                      <a:pt x="59096" y="1863589"/>
                      <a:pt x="11730" y="1863589"/>
                    </a:cubicBezTo>
                    <a:lnTo>
                      <a:pt x="0" y="1865957"/>
                    </a:lnTo>
                    <a:lnTo>
                      <a:pt x="0" y="1790271"/>
                    </a:lnTo>
                    <a:lnTo>
                      <a:pt x="11730" y="1792639"/>
                    </a:lnTo>
                    <a:cubicBezTo>
                      <a:pt x="59096" y="1792639"/>
                      <a:pt x="97493" y="1754242"/>
                      <a:pt x="97493" y="1706877"/>
                    </a:cubicBezTo>
                    <a:cubicBezTo>
                      <a:pt x="97493" y="1659512"/>
                      <a:pt x="59096" y="1621115"/>
                      <a:pt x="11730" y="1621115"/>
                    </a:cubicBezTo>
                    <a:lnTo>
                      <a:pt x="0" y="1623483"/>
                    </a:lnTo>
                    <a:lnTo>
                      <a:pt x="0" y="1547798"/>
                    </a:lnTo>
                    <a:lnTo>
                      <a:pt x="11730" y="1550166"/>
                    </a:lnTo>
                    <a:cubicBezTo>
                      <a:pt x="59096" y="1550166"/>
                      <a:pt x="97493" y="1511769"/>
                      <a:pt x="97493" y="1464404"/>
                    </a:cubicBezTo>
                    <a:cubicBezTo>
                      <a:pt x="97493" y="1417039"/>
                      <a:pt x="59096" y="1378642"/>
                      <a:pt x="11730" y="1378642"/>
                    </a:cubicBezTo>
                    <a:lnTo>
                      <a:pt x="0" y="1381010"/>
                    </a:lnTo>
                    <a:lnTo>
                      <a:pt x="0" y="1305324"/>
                    </a:lnTo>
                    <a:lnTo>
                      <a:pt x="11730" y="1307692"/>
                    </a:lnTo>
                    <a:cubicBezTo>
                      <a:pt x="59096" y="1307692"/>
                      <a:pt x="97493" y="1269295"/>
                      <a:pt x="97493" y="1221930"/>
                    </a:cubicBezTo>
                    <a:cubicBezTo>
                      <a:pt x="97493" y="1174565"/>
                      <a:pt x="59096" y="1136168"/>
                      <a:pt x="11730" y="1136168"/>
                    </a:cubicBezTo>
                    <a:lnTo>
                      <a:pt x="0" y="1138536"/>
                    </a:lnTo>
                    <a:lnTo>
                      <a:pt x="0" y="1062850"/>
                    </a:lnTo>
                    <a:lnTo>
                      <a:pt x="11730" y="1065218"/>
                    </a:lnTo>
                    <a:cubicBezTo>
                      <a:pt x="59096" y="1065218"/>
                      <a:pt x="97493" y="1026821"/>
                      <a:pt x="97493" y="979456"/>
                    </a:cubicBezTo>
                    <a:cubicBezTo>
                      <a:pt x="97493" y="932091"/>
                      <a:pt x="59096" y="893694"/>
                      <a:pt x="11730" y="893694"/>
                    </a:cubicBezTo>
                    <a:lnTo>
                      <a:pt x="0" y="896062"/>
                    </a:lnTo>
                    <a:lnTo>
                      <a:pt x="0" y="820377"/>
                    </a:lnTo>
                    <a:lnTo>
                      <a:pt x="11730" y="822745"/>
                    </a:lnTo>
                    <a:cubicBezTo>
                      <a:pt x="59096" y="822745"/>
                      <a:pt x="97493" y="784348"/>
                      <a:pt x="97493" y="736983"/>
                    </a:cubicBezTo>
                    <a:cubicBezTo>
                      <a:pt x="97493" y="689618"/>
                      <a:pt x="59096" y="651221"/>
                      <a:pt x="11730" y="651221"/>
                    </a:cubicBezTo>
                    <a:lnTo>
                      <a:pt x="0" y="653589"/>
                    </a:lnTo>
                    <a:lnTo>
                      <a:pt x="0" y="577903"/>
                    </a:lnTo>
                    <a:lnTo>
                      <a:pt x="11730" y="580271"/>
                    </a:lnTo>
                    <a:cubicBezTo>
                      <a:pt x="59096" y="580271"/>
                      <a:pt x="97493" y="541874"/>
                      <a:pt x="97493" y="494509"/>
                    </a:cubicBezTo>
                    <a:cubicBezTo>
                      <a:pt x="97493" y="447144"/>
                      <a:pt x="59096" y="408747"/>
                      <a:pt x="11730" y="408747"/>
                    </a:cubicBezTo>
                    <a:lnTo>
                      <a:pt x="0" y="411115"/>
                    </a:lnTo>
                    <a:lnTo>
                      <a:pt x="0" y="335429"/>
                    </a:lnTo>
                    <a:lnTo>
                      <a:pt x="11730" y="337797"/>
                    </a:lnTo>
                    <a:cubicBezTo>
                      <a:pt x="59096" y="337797"/>
                      <a:pt x="97493" y="299400"/>
                      <a:pt x="97493" y="252035"/>
                    </a:cubicBezTo>
                    <a:cubicBezTo>
                      <a:pt x="97493" y="204670"/>
                      <a:pt x="59096" y="166273"/>
                      <a:pt x="11730" y="166273"/>
                    </a:cubicBezTo>
                    <a:lnTo>
                      <a:pt x="0" y="168641"/>
                    </a:lnTo>
                    <a:lnTo>
                      <a:pt x="0" y="92956"/>
                    </a:lnTo>
                    <a:lnTo>
                      <a:pt x="11730" y="95324"/>
                    </a:lnTo>
                    <a:cubicBezTo>
                      <a:pt x="59096" y="95324"/>
                      <a:pt x="97493" y="56927"/>
                      <a:pt x="97493" y="9562"/>
                    </a:cubicBezTo>
                    <a:cubicBezTo>
                      <a:pt x="97493" y="6276"/>
                      <a:pt x="97308" y="3034"/>
                      <a:pt x="95563" y="0"/>
                    </a:cubicBezTo>
                    <a:close/>
                  </a:path>
                </a:pathLst>
              </a:custGeom>
              <a:solidFill>
                <a:sysClr val="window" lastClr="FFFFFF"/>
              </a:solidFill>
              <a:ln w="25400" cap="flat" cmpd="sng" algn="ctr">
                <a:noFill/>
                <a:prstDash val="solid"/>
              </a:ln>
              <a:effectLst>
                <a:outerShdw blurRad="127000" dist="38100" dir="2700000" algn="tl" rotWithShape="0">
                  <a:prstClr val="black">
                    <a:alpha val="40000"/>
                  </a:prstClr>
                </a:outerShdw>
              </a:effectLst>
            </p:spPr>
            <p:txBody>
              <a:bodyPr rtlCol="0" anchor="ctr"/>
              <a:lstStyle/>
              <a:p>
                <a:pPr algn="ctr" defTabSz="685579">
                  <a:defRPr/>
                </a:pPr>
                <a:endParaRPr lang="en-US" sz="1400" kern="0">
                  <a:solidFill>
                    <a:prstClr val="white"/>
                  </a:solidFill>
                  <a:latin typeface="Calibri"/>
                </a:endParaRPr>
              </a:p>
            </p:txBody>
          </p:sp>
          <p:sp>
            <p:nvSpPr>
              <p:cNvPr id="15" name="TextBox 10">
                <a:extLst>
                  <a:ext uri="{FF2B5EF4-FFF2-40B4-BE49-F238E27FC236}">
                    <a16:creationId xmlns="" xmlns:a16="http://schemas.microsoft.com/office/drawing/2014/main" id="{C9AB3FF4-7935-46CB-9F25-FA70FE975720}"/>
                  </a:ext>
                </a:extLst>
              </p:cNvPr>
              <p:cNvSpPr txBox="1"/>
              <p:nvPr/>
            </p:nvSpPr>
            <p:spPr>
              <a:xfrm>
                <a:off x="3397926" y="2640008"/>
                <a:ext cx="619048" cy="628219"/>
              </a:xfrm>
              <a:prstGeom prst="rect">
                <a:avLst/>
              </a:prstGeom>
              <a:noFill/>
            </p:spPr>
            <p:txBody>
              <a:bodyPr wrap="none" rtlCol="0">
                <a:spAutoFit/>
              </a:bodyPr>
              <a:lstStyle/>
              <a:p>
                <a:pPr defTabSz="685579">
                  <a:defRPr/>
                </a:pPr>
                <a:r>
                  <a:rPr lang="en-US" altLang="zh-HK" sz="2100" dirty="0">
                    <a:solidFill>
                      <a:srgbClr val="FFFFFF"/>
                    </a:solidFill>
                    <a:ea typeface="SimSun" pitchFamily="18" charset="0"/>
                  </a:rPr>
                  <a:t>50</a:t>
                </a:r>
              </a:p>
            </p:txBody>
          </p:sp>
          <p:sp>
            <p:nvSpPr>
              <p:cNvPr id="16" name="TextBox 11">
                <a:extLst>
                  <a:ext uri="{FF2B5EF4-FFF2-40B4-BE49-F238E27FC236}">
                    <a16:creationId xmlns="" xmlns:a16="http://schemas.microsoft.com/office/drawing/2014/main" id="{E0D70B9C-0701-467C-A132-08CB8EB7FC23}"/>
                  </a:ext>
                </a:extLst>
              </p:cNvPr>
              <p:cNvSpPr txBox="1"/>
              <p:nvPr/>
            </p:nvSpPr>
            <p:spPr>
              <a:xfrm>
                <a:off x="3192108" y="2986715"/>
                <a:ext cx="1030674" cy="465348"/>
              </a:xfrm>
              <a:prstGeom prst="rect">
                <a:avLst/>
              </a:prstGeom>
              <a:noFill/>
            </p:spPr>
            <p:txBody>
              <a:bodyPr wrap="none" rtlCol="0">
                <a:spAutoFit/>
              </a:bodyPr>
              <a:lstStyle/>
              <a:p>
                <a:pPr defTabSz="685579">
                  <a:defRPr/>
                </a:pPr>
                <a:r>
                  <a:rPr lang="en-US" altLang="zh-HK" sz="1400" dirty="0">
                    <a:solidFill>
                      <a:srgbClr val="FFFFFF"/>
                    </a:solidFill>
                    <a:ea typeface="SimSun" pitchFamily="18" charset="0"/>
                  </a:rPr>
                  <a:t>the U.S.</a:t>
                </a:r>
              </a:p>
            </p:txBody>
          </p:sp>
        </p:grpSp>
        <p:sp>
          <p:nvSpPr>
            <p:cNvPr id="18" name="文字方塊 17">
              <a:extLst>
                <a:ext uri="{FF2B5EF4-FFF2-40B4-BE49-F238E27FC236}">
                  <a16:creationId xmlns="" xmlns:a16="http://schemas.microsoft.com/office/drawing/2014/main" id="{52E425E6-F8FC-44AE-A45A-59B8CFD0C9A5}"/>
                </a:ext>
              </a:extLst>
            </p:cNvPr>
            <p:cNvSpPr txBox="1"/>
            <p:nvPr/>
          </p:nvSpPr>
          <p:spPr>
            <a:xfrm rot="21248746">
              <a:off x="8262450" y="534840"/>
              <a:ext cx="2779034" cy="369332"/>
            </a:xfrm>
            <a:prstGeom prst="rect">
              <a:avLst/>
            </a:prstGeom>
            <a:noFill/>
          </p:spPr>
          <p:txBody>
            <a:bodyPr wrap="square" rtlCol="0">
              <a:spAutoFit/>
            </a:bodyPr>
            <a:lstStyle/>
            <a:p>
              <a:pPr algn="ctr" defTabSz="685579"/>
              <a:r>
                <a:rPr lang="en-US" altLang="zh-HK" sz="1200" b="1" dirty="0">
                  <a:solidFill>
                    <a:srgbClr val="000000"/>
                  </a:solidFill>
                  <a:ea typeface="SimSun" pitchFamily="18" charset="0"/>
                </a:rPr>
                <a:t>2.Owning indirect income</a:t>
              </a:r>
            </a:p>
          </p:txBody>
        </p:sp>
        <p:pic>
          <p:nvPicPr>
            <p:cNvPr id="19" name="圖片 18">
              <a:extLst>
                <a:ext uri="{FF2B5EF4-FFF2-40B4-BE49-F238E27FC236}">
                  <a16:creationId xmlns="" xmlns:a16="http://schemas.microsoft.com/office/drawing/2014/main" id="{CFB32C24-A3EB-49BC-823B-81B8C018D6B8}"/>
                </a:ext>
              </a:extLst>
            </p:cNvPr>
            <p:cNvPicPr>
              <a:picLocks noChangeAspect="1"/>
            </p:cNvPicPr>
            <p:nvPr/>
          </p:nvPicPr>
          <p:blipFill>
            <a:blip r:embed="rId3"/>
            <a:stretch>
              <a:fillRect/>
            </a:stretch>
          </p:blipFill>
          <p:spPr>
            <a:xfrm rot="21287668">
              <a:off x="8327020" y="861349"/>
              <a:ext cx="2721283" cy="1861358"/>
            </a:xfrm>
            <a:prstGeom prst="rect">
              <a:avLst/>
            </a:prstGeom>
            <a:ln>
              <a:noFill/>
            </a:ln>
            <a:effectLst>
              <a:softEdge rad="112500"/>
            </a:effectLst>
          </p:spPr>
        </p:pic>
      </p:grpSp>
      <p:grpSp>
        <p:nvGrpSpPr>
          <p:cNvPr id="67" name="群組 66">
            <a:extLst>
              <a:ext uri="{FF2B5EF4-FFF2-40B4-BE49-F238E27FC236}">
                <a16:creationId xmlns="" xmlns:a16="http://schemas.microsoft.com/office/drawing/2014/main" id="{CE8A4BE2-5498-4BBC-AF8F-C02ECAE5C871}"/>
              </a:ext>
            </a:extLst>
          </p:cNvPr>
          <p:cNvGrpSpPr/>
          <p:nvPr/>
        </p:nvGrpSpPr>
        <p:grpSpPr>
          <a:xfrm rot="379506">
            <a:off x="5678180" y="990925"/>
            <a:ext cx="2255309" cy="1816628"/>
            <a:chOff x="6225709" y="3367796"/>
            <a:chExt cx="3007079" cy="2422170"/>
          </a:xfrm>
        </p:grpSpPr>
        <p:grpSp>
          <p:nvGrpSpPr>
            <p:cNvPr id="22" name="Group 3">
              <a:extLst>
                <a:ext uri="{FF2B5EF4-FFF2-40B4-BE49-F238E27FC236}">
                  <a16:creationId xmlns="" xmlns:a16="http://schemas.microsoft.com/office/drawing/2014/main" id="{47674E53-398C-4F75-9499-4F04DA0E9F3A}"/>
                </a:ext>
              </a:extLst>
            </p:cNvPr>
            <p:cNvGrpSpPr/>
            <p:nvPr/>
          </p:nvGrpSpPr>
          <p:grpSpPr>
            <a:xfrm rot="5022176">
              <a:off x="6518164" y="3075341"/>
              <a:ext cx="2422170" cy="3007079"/>
              <a:chOff x="1651000" y="2540000"/>
              <a:chExt cx="2606040" cy="3409950"/>
            </a:xfrm>
          </p:grpSpPr>
          <p:sp>
            <p:nvSpPr>
              <p:cNvPr id="23" name="Rectangle 2">
                <a:extLst>
                  <a:ext uri="{FF2B5EF4-FFF2-40B4-BE49-F238E27FC236}">
                    <a16:creationId xmlns="" xmlns:a16="http://schemas.microsoft.com/office/drawing/2014/main" id="{B9296C5A-F58A-4AEF-8920-BC771003D91B}"/>
                  </a:ext>
                </a:extLst>
              </p:cNvPr>
              <p:cNvSpPr/>
              <p:nvPr/>
            </p:nvSpPr>
            <p:spPr>
              <a:xfrm>
                <a:off x="1651000" y="2540000"/>
                <a:ext cx="2606040" cy="3409950"/>
              </a:xfrm>
              <a:custGeom>
                <a:avLst/>
                <a:gdLst/>
                <a:ahLst/>
                <a:cxnLst/>
                <a:rect l="l" t="t" r="r" b="b"/>
                <a:pathLst>
                  <a:path w="2606040" h="3409950">
                    <a:moveTo>
                      <a:pt x="95563" y="0"/>
                    </a:moveTo>
                    <a:lnTo>
                      <a:pt x="151631" y="0"/>
                    </a:lnTo>
                    <a:lnTo>
                      <a:pt x="149700" y="9562"/>
                    </a:lnTo>
                    <a:cubicBezTo>
                      <a:pt x="149700" y="56927"/>
                      <a:pt x="188097" y="95324"/>
                      <a:pt x="235463" y="95324"/>
                    </a:cubicBezTo>
                    <a:cubicBezTo>
                      <a:pt x="282829" y="95324"/>
                      <a:pt x="321226" y="56927"/>
                      <a:pt x="321226" y="9562"/>
                    </a:cubicBezTo>
                    <a:cubicBezTo>
                      <a:pt x="321226" y="6276"/>
                      <a:pt x="321041" y="3034"/>
                      <a:pt x="319296" y="0"/>
                    </a:cubicBezTo>
                    <a:lnTo>
                      <a:pt x="387074" y="0"/>
                    </a:lnTo>
                    <a:lnTo>
                      <a:pt x="385143" y="9562"/>
                    </a:lnTo>
                    <a:cubicBezTo>
                      <a:pt x="385143" y="56927"/>
                      <a:pt x="423540" y="95324"/>
                      <a:pt x="470906" y="95324"/>
                    </a:cubicBezTo>
                    <a:cubicBezTo>
                      <a:pt x="518272" y="95324"/>
                      <a:pt x="556669" y="56927"/>
                      <a:pt x="556669" y="9562"/>
                    </a:cubicBezTo>
                    <a:cubicBezTo>
                      <a:pt x="556669" y="6276"/>
                      <a:pt x="556484" y="3034"/>
                      <a:pt x="554739" y="0"/>
                    </a:cubicBezTo>
                    <a:lnTo>
                      <a:pt x="622517" y="0"/>
                    </a:lnTo>
                    <a:lnTo>
                      <a:pt x="620586" y="9562"/>
                    </a:lnTo>
                    <a:cubicBezTo>
                      <a:pt x="620586" y="56927"/>
                      <a:pt x="658983" y="95324"/>
                      <a:pt x="706349" y="95324"/>
                    </a:cubicBezTo>
                    <a:cubicBezTo>
                      <a:pt x="753715" y="95324"/>
                      <a:pt x="792112" y="56927"/>
                      <a:pt x="792112" y="9562"/>
                    </a:cubicBezTo>
                    <a:cubicBezTo>
                      <a:pt x="792112" y="6276"/>
                      <a:pt x="791927" y="3034"/>
                      <a:pt x="790182" y="0"/>
                    </a:cubicBezTo>
                    <a:lnTo>
                      <a:pt x="857960" y="0"/>
                    </a:lnTo>
                    <a:lnTo>
                      <a:pt x="856029" y="9562"/>
                    </a:lnTo>
                    <a:cubicBezTo>
                      <a:pt x="856029" y="56927"/>
                      <a:pt x="894426" y="95324"/>
                      <a:pt x="941792" y="95324"/>
                    </a:cubicBezTo>
                    <a:cubicBezTo>
                      <a:pt x="989158" y="95324"/>
                      <a:pt x="1027555" y="56927"/>
                      <a:pt x="1027555" y="9562"/>
                    </a:cubicBezTo>
                    <a:cubicBezTo>
                      <a:pt x="1027555" y="6276"/>
                      <a:pt x="1027370" y="3034"/>
                      <a:pt x="1025625" y="0"/>
                    </a:cubicBezTo>
                    <a:lnTo>
                      <a:pt x="1093403" y="0"/>
                    </a:lnTo>
                    <a:lnTo>
                      <a:pt x="1091472" y="9562"/>
                    </a:lnTo>
                    <a:cubicBezTo>
                      <a:pt x="1091472" y="56927"/>
                      <a:pt x="1129869" y="95324"/>
                      <a:pt x="1177235" y="95324"/>
                    </a:cubicBezTo>
                    <a:cubicBezTo>
                      <a:pt x="1224601" y="95324"/>
                      <a:pt x="1262998" y="56927"/>
                      <a:pt x="1262998" y="9562"/>
                    </a:cubicBezTo>
                    <a:cubicBezTo>
                      <a:pt x="1262998" y="6276"/>
                      <a:pt x="1262813" y="3034"/>
                      <a:pt x="1261068" y="0"/>
                    </a:cubicBezTo>
                    <a:lnTo>
                      <a:pt x="1328846" y="0"/>
                    </a:lnTo>
                    <a:lnTo>
                      <a:pt x="1326915" y="9562"/>
                    </a:lnTo>
                    <a:cubicBezTo>
                      <a:pt x="1326915" y="56927"/>
                      <a:pt x="1365312" y="95324"/>
                      <a:pt x="1412678" y="95324"/>
                    </a:cubicBezTo>
                    <a:cubicBezTo>
                      <a:pt x="1460044" y="95324"/>
                      <a:pt x="1498441" y="56927"/>
                      <a:pt x="1498441" y="9562"/>
                    </a:cubicBezTo>
                    <a:cubicBezTo>
                      <a:pt x="1498441" y="6276"/>
                      <a:pt x="1498256" y="3034"/>
                      <a:pt x="1496511" y="0"/>
                    </a:cubicBezTo>
                    <a:lnTo>
                      <a:pt x="1564289" y="0"/>
                    </a:lnTo>
                    <a:lnTo>
                      <a:pt x="1562358" y="9562"/>
                    </a:lnTo>
                    <a:cubicBezTo>
                      <a:pt x="1562358" y="56927"/>
                      <a:pt x="1600755" y="95324"/>
                      <a:pt x="1648121" y="95324"/>
                    </a:cubicBezTo>
                    <a:cubicBezTo>
                      <a:pt x="1695487" y="95324"/>
                      <a:pt x="1733884" y="56927"/>
                      <a:pt x="1733884" y="9562"/>
                    </a:cubicBezTo>
                    <a:cubicBezTo>
                      <a:pt x="1733884" y="6276"/>
                      <a:pt x="1733699" y="3034"/>
                      <a:pt x="1731954" y="0"/>
                    </a:cubicBezTo>
                    <a:lnTo>
                      <a:pt x="1799732" y="0"/>
                    </a:lnTo>
                    <a:lnTo>
                      <a:pt x="1797801" y="9562"/>
                    </a:lnTo>
                    <a:cubicBezTo>
                      <a:pt x="1797801" y="56927"/>
                      <a:pt x="1836198" y="95324"/>
                      <a:pt x="1883564" y="95324"/>
                    </a:cubicBezTo>
                    <a:cubicBezTo>
                      <a:pt x="1930930" y="95324"/>
                      <a:pt x="1969327" y="56927"/>
                      <a:pt x="1969327" y="9562"/>
                    </a:cubicBezTo>
                    <a:cubicBezTo>
                      <a:pt x="1969327" y="6276"/>
                      <a:pt x="1969142" y="3034"/>
                      <a:pt x="1967397" y="0"/>
                    </a:cubicBezTo>
                    <a:lnTo>
                      <a:pt x="2035175" y="0"/>
                    </a:lnTo>
                    <a:lnTo>
                      <a:pt x="2033244" y="9562"/>
                    </a:lnTo>
                    <a:cubicBezTo>
                      <a:pt x="2033244" y="56927"/>
                      <a:pt x="2071641" y="95324"/>
                      <a:pt x="2119007" y="95324"/>
                    </a:cubicBezTo>
                    <a:cubicBezTo>
                      <a:pt x="2166373" y="95324"/>
                      <a:pt x="2204770" y="56927"/>
                      <a:pt x="2204770" y="9562"/>
                    </a:cubicBezTo>
                    <a:cubicBezTo>
                      <a:pt x="2204770" y="6276"/>
                      <a:pt x="2204585" y="3034"/>
                      <a:pt x="2202840" y="0"/>
                    </a:cubicBezTo>
                    <a:lnTo>
                      <a:pt x="2270621" y="0"/>
                    </a:lnTo>
                    <a:lnTo>
                      <a:pt x="2268690" y="9562"/>
                    </a:lnTo>
                    <a:cubicBezTo>
                      <a:pt x="2268690" y="56927"/>
                      <a:pt x="2307087" y="95324"/>
                      <a:pt x="2354453" y="95324"/>
                    </a:cubicBezTo>
                    <a:cubicBezTo>
                      <a:pt x="2401819" y="95324"/>
                      <a:pt x="2440216" y="56927"/>
                      <a:pt x="2440216" y="9562"/>
                    </a:cubicBezTo>
                    <a:cubicBezTo>
                      <a:pt x="2440216" y="6276"/>
                      <a:pt x="2440031" y="3034"/>
                      <a:pt x="2438286" y="0"/>
                    </a:cubicBezTo>
                    <a:lnTo>
                      <a:pt x="2522208" y="0"/>
                    </a:lnTo>
                    <a:lnTo>
                      <a:pt x="2520277" y="9562"/>
                    </a:lnTo>
                    <a:cubicBezTo>
                      <a:pt x="2520277" y="56927"/>
                      <a:pt x="2558674" y="95324"/>
                      <a:pt x="2606040" y="95324"/>
                    </a:cubicBezTo>
                    <a:lnTo>
                      <a:pt x="2606040" y="166273"/>
                    </a:lnTo>
                    <a:cubicBezTo>
                      <a:pt x="2558674" y="166273"/>
                      <a:pt x="2520277" y="204670"/>
                      <a:pt x="2520277" y="252035"/>
                    </a:cubicBezTo>
                    <a:cubicBezTo>
                      <a:pt x="2520277" y="299400"/>
                      <a:pt x="2558674" y="337797"/>
                      <a:pt x="2606040" y="337797"/>
                    </a:cubicBezTo>
                    <a:lnTo>
                      <a:pt x="2606040" y="408747"/>
                    </a:lnTo>
                    <a:cubicBezTo>
                      <a:pt x="2558674" y="408747"/>
                      <a:pt x="2520277" y="447144"/>
                      <a:pt x="2520277" y="494509"/>
                    </a:cubicBezTo>
                    <a:cubicBezTo>
                      <a:pt x="2520277" y="541874"/>
                      <a:pt x="2558674" y="580271"/>
                      <a:pt x="2606040" y="580271"/>
                    </a:cubicBezTo>
                    <a:lnTo>
                      <a:pt x="2606040" y="651221"/>
                    </a:lnTo>
                    <a:cubicBezTo>
                      <a:pt x="2558674" y="651221"/>
                      <a:pt x="2520277" y="689618"/>
                      <a:pt x="2520277" y="736983"/>
                    </a:cubicBezTo>
                    <a:cubicBezTo>
                      <a:pt x="2520277" y="784348"/>
                      <a:pt x="2558674" y="822745"/>
                      <a:pt x="2606040" y="822745"/>
                    </a:cubicBezTo>
                    <a:lnTo>
                      <a:pt x="2606040" y="893694"/>
                    </a:lnTo>
                    <a:cubicBezTo>
                      <a:pt x="2558674" y="893694"/>
                      <a:pt x="2520277" y="932091"/>
                      <a:pt x="2520277" y="979456"/>
                    </a:cubicBezTo>
                    <a:cubicBezTo>
                      <a:pt x="2520277" y="1026821"/>
                      <a:pt x="2558674" y="1065218"/>
                      <a:pt x="2606040" y="1065218"/>
                    </a:cubicBezTo>
                    <a:lnTo>
                      <a:pt x="2606040" y="1136168"/>
                    </a:lnTo>
                    <a:cubicBezTo>
                      <a:pt x="2558674" y="1136168"/>
                      <a:pt x="2520277" y="1174565"/>
                      <a:pt x="2520277" y="1221930"/>
                    </a:cubicBezTo>
                    <a:cubicBezTo>
                      <a:pt x="2520277" y="1269295"/>
                      <a:pt x="2558674" y="1307692"/>
                      <a:pt x="2606040" y="1307692"/>
                    </a:cubicBezTo>
                    <a:lnTo>
                      <a:pt x="2606040" y="1378642"/>
                    </a:lnTo>
                    <a:cubicBezTo>
                      <a:pt x="2558674" y="1378642"/>
                      <a:pt x="2520277" y="1417039"/>
                      <a:pt x="2520277" y="1464404"/>
                    </a:cubicBezTo>
                    <a:cubicBezTo>
                      <a:pt x="2520277" y="1511769"/>
                      <a:pt x="2558674" y="1550166"/>
                      <a:pt x="2606040" y="1550166"/>
                    </a:cubicBezTo>
                    <a:lnTo>
                      <a:pt x="2606040" y="1621115"/>
                    </a:lnTo>
                    <a:cubicBezTo>
                      <a:pt x="2558674" y="1621115"/>
                      <a:pt x="2520277" y="1659512"/>
                      <a:pt x="2520277" y="1706877"/>
                    </a:cubicBezTo>
                    <a:cubicBezTo>
                      <a:pt x="2520277" y="1754242"/>
                      <a:pt x="2558674" y="1792639"/>
                      <a:pt x="2606040" y="1792639"/>
                    </a:cubicBezTo>
                    <a:lnTo>
                      <a:pt x="2606040" y="1863589"/>
                    </a:lnTo>
                    <a:cubicBezTo>
                      <a:pt x="2558674" y="1863589"/>
                      <a:pt x="2520277" y="1901986"/>
                      <a:pt x="2520277" y="1949351"/>
                    </a:cubicBezTo>
                    <a:cubicBezTo>
                      <a:pt x="2520277" y="1996716"/>
                      <a:pt x="2558674" y="2035113"/>
                      <a:pt x="2606040" y="2035113"/>
                    </a:cubicBezTo>
                    <a:lnTo>
                      <a:pt x="2606040" y="2106063"/>
                    </a:lnTo>
                    <a:cubicBezTo>
                      <a:pt x="2558674" y="2106063"/>
                      <a:pt x="2520277" y="2144460"/>
                      <a:pt x="2520277" y="2191825"/>
                    </a:cubicBezTo>
                    <a:cubicBezTo>
                      <a:pt x="2520277" y="2239190"/>
                      <a:pt x="2558674" y="2277587"/>
                      <a:pt x="2606040" y="2277587"/>
                    </a:cubicBezTo>
                    <a:lnTo>
                      <a:pt x="2606040" y="2348536"/>
                    </a:lnTo>
                    <a:cubicBezTo>
                      <a:pt x="2558674" y="2348536"/>
                      <a:pt x="2520277" y="2386933"/>
                      <a:pt x="2520277" y="2434298"/>
                    </a:cubicBezTo>
                    <a:cubicBezTo>
                      <a:pt x="2520277" y="2481663"/>
                      <a:pt x="2558674" y="2520060"/>
                      <a:pt x="2606040" y="2520060"/>
                    </a:cubicBezTo>
                    <a:lnTo>
                      <a:pt x="2606040" y="2591010"/>
                    </a:lnTo>
                    <a:cubicBezTo>
                      <a:pt x="2558674" y="2591010"/>
                      <a:pt x="2520277" y="2629407"/>
                      <a:pt x="2520277" y="2676772"/>
                    </a:cubicBezTo>
                    <a:cubicBezTo>
                      <a:pt x="2520277" y="2724137"/>
                      <a:pt x="2558674" y="2762534"/>
                      <a:pt x="2606040" y="2762534"/>
                    </a:cubicBezTo>
                    <a:lnTo>
                      <a:pt x="2606040" y="2833484"/>
                    </a:lnTo>
                    <a:cubicBezTo>
                      <a:pt x="2558674" y="2833484"/>
                      <a:pt x="2520277" y="2871881"/>
                      <a:pt x="2520277" y="2919246"/>
                    </a:cubicBezTo>
                    <a:cubicBezTo>
                      <a:pt x="2520277" y="2966611"/>
                      <a:pt x="2558674" y="3005008"/>
                      <a:pt x="2606040" y="3005008"/>
                    </a:cubicBezTo>
                    <a:lnTo>
                      <a:pt x="2606040" y="3075957"/>
                    </a:lnTo>
                    <a:cubicBezTo>
                      <a:pt x="2558674" y="3075957"/>
                      <a:pt x="2520277" y="3114354"/>
                      <a:pt x="2520277" y="3161719"/>
                    </a:cubicBezTo>
                    <a:cubicBezTo>
                      <a:pt x="2520277" y="3209084"/>
                      <a:pt x="2558674" y="3247481"/>
                      <a:pt x="2606040" y="3247481"/>
                    </a:cubicBezTo>
                    <a:lnTo>
                      <a:pt x="2606040" y="3318436"/>
                    </a:lnTo>
                    <a:cubicBezTo>
                      <a:pt x="2558674" y="3318436"/>
                      <a:pt x="2520277" y="3356833"/>
                      <a:pt x="2520277" y="3404198"/>
                    </a:cubicBezTo>
                    <a:cubicBezTo>
                      <a:pt x="2520277" y="3406153"/>
                      <a:pt x="2520343" y="3408093"/>
                      <a:pt x="2521438" y="3409950"/>
                    </a:cubicBezTo>
                    <a:lnTo>
                      <a:pt x="2439055" y="3409950"/>
                    </a:lnTo>
                    <a:lnTo>
                      <a:pt x="2440216" y="3404198"/>
                    </a:lnTo>
                    <a:cubicBezTo>
                      <a:pt x="2440216" y="3356833"/>
                      <a:pt x="2401819" y="3318436"/>
                      <a:pt x="2354453" y="3318436"/>
                    </a:cubicBezTo>
                    <a:cubicBezTo>
                      <a:pt x="2307087" y="3318436"/>
                      <a:pt x="2268690" y="3356833"/>
                      <a:pt x="2268690" y="3404198"/>
                    </a:cubicBezTo>
                    <a:cubicBezTo>
                      <a:pt x="2268690" y="3406153"/>
                      <a:pt x="2268756" y="3408093"/>
                      <a:pt x="2269851" y="3409950"/>
                    </a:cubicBezTo>
                    <a:lnTo>
                      <a:pt x="2203609" y="3409950"/>
                    </a:lnTo>
                    <a:lnTo>
                      <a:pt x="2204770" y="3404198"/>
                    </a:lnTo>
                    <a:cubicBezTo>
                      <a:pt x="2204770" y="3356833"/>
                      <a:pt x="2166373" y="3318436"/>
                      <a:pt x="2119007" y="3318436"/>
                    </a:cubicBezTo>
                    <a:cubicBezTo>
                      <a:pt x="2071641" y="3318436"/>
                      <a:pt x="2033244" y="3356833"/>
                      <a:pt x="2033244" y="3404198"/>
                    </a:cubicBezTo>
                    <a:cubicBezTo>
                      <a:pt x="2033244" y="3406153"/>
                      <a:pt x="2033310" y="3408093"/>
                      <a:pt x="2034405" y="3409950"/>
                    </a:cubicBezTo>
                    <a:lnTo>
                      <a:pt x="1968166" y="3409950"/>
                    </a:lnTo>
                    <a:lnTo>
                      <a:pt x="1969327" y="3404198"/>
                    </a:lnTo>
                    <a:cubicBezTo>
                      <a:pt x="1969327" y="3356833"/>
                      <a:pt x="1930930" y="3318436"/>
                      <a:pt x="1883564" y="3318436"/>
                    </a:cubicBezTo>
                    <a:cubicBezTo>
                      <a:pt x="1836198" y="3318436"/>
                      <a:pt x="1797801" y="3356833"/>
                      <a:pt x="1797801" y="3404198"/>
                    </a:cubicBezTo>
                    <a:cubicBezTo>
                      <a:pt x="1797801" y="3406153"/>
                      <a:pt x="1797867" y="3408093"/>
                      <a:pt x="1798962" y="3409950"/>
                    </a:cubicBezTo>
                    <a:lnTo>
                      <a:pt x="1732723" y="3409950"/>
                    </a:lnTo>
                    <a:lnTo>
                      <a:pt x="1733884" y="3404198"/>
                    </a:lnTo>
                    <a:cubicBezTo>
                      <a:pt x="1733884" y="3356833"/>
                      <a:pt x="1695487" y="3318436"/>
                      <a:pt x="1648121" y="3318436"/>
                    </a:cubicBezTo>
                    <a:cubicBezTo>
                      <a:pt x="1600755" y="3318436"/>
                      <a:pt x="1562358" y="3356833"/>
                      <a:pt x="1562358" y="3404198"/>
                    </a:cubicBezTo>
                    <a:cubicBezTo>
                      <a:pt x="1562358" y="3406153"/>
                      <a:pt x="1562424" y="3408093"/>
                      <a:pt x="1563519" y="3409950"/>
                    </a:cubicBezTo>
                    <a:lnTo>
                      <a:pt x="1497280" y="3409950"/>
                    </a:lnTo>
                    <a:lnTo>
                      <a:pt x="1498441" y="3404198"/>
                    </a:lnTo>
                    <a:cubicBezTo>
                      <a:pt x="1498441" y="3356833"/>
                      <a:pt x="1460044" y="3318436"/>
                      <a:pt x="1412678" y="3318436"/>
                    </a:cubicBezTo>
                    <a:cubicBezTo>
                      <a:pt x="1365312" y="3318436"/>
                      <a:pt x="1326915" y="3356833"/>
                      <a:pt x="1326915" y="3404198"/>
                    </a:cubicBezTo>
                    <a:cubicBezTo>
                      <a:pt x="1326915" y="3406153"/>
                      <a:pt x="1326981" y="3408093"/>
                      <a:pt x="1328076" y="3409950"/>
                    </a:cubicBezTo>
                    <a:lnTo>
                      <a:pt x="1261837" y="3409950"/>
                    </a:lnTo>
                    <a:lnTo>
                      <a:pt x="1262998" y="3404198"/>
                    </a:lnTo>
                    <a:cubicBezTo>
                      <a:pt x="1262998" y="3356833"/>
                      <a:pt x="1224601" y="3318436"/>
                      <a:pt x="1177235" y="3318436"/>
                    </a:cubicBezTo>
                    <a:cubicBezTo>
                      <a:pt x="1129869" y="3318436"/>
                      <a:pt x="1091472" y="3356833"/>
                      <a:pt x="1091472" y="3404198"/>
                    </a:cubicBezTo>
                    <a:cubicBezTo>
                      <a:pt x="1091472" y="3406153"/>
                      <a:pt x="1091538" y="3408093"/>
                      <a:pt x="1092633" y="3409950"/>
                    </a:cubicBezTo>
                    <a:lnTo>
                      <a:pt x="1026394" y="3409950"/>
                    </a:lnTo>
                    <a:lnTo>
                      <a:pt x="1027555" y="3404198"/>
                    </a:lnTo>
                    <a:cubicBezTo>
                      <a:pt x="1027555" y="3356833"/>
                      <a:pt x="989158" y="3318436"/>
                      <a:pt x="941792" y="3318436"/>
                    </a:cubicBezTo>
                    <a:cubicBezTo>
                      <a:pt x="894426" y="3318436"/>
                      <a:pt x="856029" y="3356833"/>
                      <a:pt x="856029" y="3404198"/>
                    </a:cubicBezTo>
                    <a:cubicBezTo>
                      <a:pt x="856029" y="3406153"/>
                      <a:pt x="856095" y="3408093"/>
                      <a:pt x="857190" y="3409950"/>
                    </a:cubicBezTo>
                    <a:lnTo>
                      <a:pt x="790951" y="3409950"/>
                    </a:lnTo>
                    <a:lnTo>
                      <a:pt x="792112" y="3404198"/>
                    </a:lnTo>
                    <a:cubicBezTo>
                      <a:pt x="792112" y="3356833"/>
                      <a:pt x="753715" y="3318436"/>
                      <a:pt x="706349" y="3318436"/>
                    </a:cubicBezTo>
                    <a:cubicBezTo>
                      <a:pt x="658983" y="3318436"/>
                      <a:pt x="620586" y="3356833"/>
                      <a:pt x="620586" y="3404198"/>
                    </a:cubicBezTo>
                    <a:cubicBezTo>
                      <a:pt x="620586" y="3406153"/>
                      <a:pt x="620652" y="3408093"/>
                      <a:pt x="621747" y="3409950"/>
                    </a:cubicBezTo>
                    <a:lnTo>
                      <a:pt x="555508" y="3409950"/>
                    </a:lnTo>
                    <a:lnTo>
                      <a:pt x="556669" y="3404198"/>
                    </a:lnTo>
                    <a:cubicBezTo>
                      <a:pt x="556669" y="3356833"/>
                      <a:pt x="518272" y="3318436"/>
                      <a:pt x="470906" y="3318436"/>
                    </a:cubicBezTo>
                    <a:cubicBezTo>
                      <a:pt x="423540" y="3318436"/>
                      <a:pt x="385143" y="3356833"/>
                      <a:pt x="385143" y="3404198"/>
                    </a:cubicBezTo>
                    <a:cubicBezTo>
                      <a:pt x="385143" y="3406153"/>
                      <a:pt x="385208" y="3408093"/>
                      <a:pt x="386304" y="3409950"/>
                    </a:cubicBezTo>
                    <a:lnTo>
                      <a:pt x="320065" y="3409950"/>
                    </a:lnTo>
                    <a:lnTo>
                      <a:pt x="321226" y="3404198"/>
                    </a:lnTo>
                    <a:cubicBezTo>
                      <a:pt x="321226" y="3356833"/>
                      <a:pt x="282829" y="3318436"/>
                      <a:pt x="235463" y="3318436"/>
                    </a:cubicBezTo>
                    <a:cubicBezTo>
                      <a:pt x="188097" y="3318436"/>
                      <a:pt x="149700" y="3356833"/>
                      <a:pt x="149700" y="3404198"/>
                    </a:cubicBezTo>
                    <a:cubicBezTo>
                      <a:pt x="149700" y="3406153"/>
                      <a:pt x="149765" y="3408093"/>
                      <a:pt x="150861" y="3409950"/>
                    </a:cubicBezTo>
                    <a:lnTo>
                      <a:pt x="96332" y="3409950"/>
                    </a:lnTo>
                    <a:lnTo>
                      <a:pt x="97493" y="3404198"/>
                    </a:lnTo>
                    <a:cubicBezTo>
                      <a:pt x="97493" y="3356833"/>
                      <a:pt x="59096" y="3318436"/>
                      <a:pt x="11730" y="3318436"/>
                    </a:cubicBezTo>
                    <a:lnTo>
                      <a:pt x="0" y="3320804"/>
                    </a:lnTo>
                    <a:lnTo>
                      <a:pt x="0" y="3245113"/>
                    </a:lnTo>
                    <a:lnTo>
                      <a:pt x="11730" y="3247481"/>
                    </a:lnTo>
                    <a:cubicBezTo>
                      <a:pt x="59096" y="3247481"/>
                      <a:pt x="97493" y="3209084"/>
                      <a:pt x="97493" y="3161719"/>
                    </a:cubicBezTo>
                    <a:cubicBezTo>
                      <a:pt x="97493" y="3114354"/>
                      <a:pt x="59096" y="3075957"/>
                      <a:pt x="11730" y="3075957"/>
                    </a:cubicBezTo>
                    <a:lnTo>
                      <a:pt x="0" y="3078325"/>
                    </a:lnTo>
                    <a:lnTo>
                      <a:pt x="0" y="3002640"/>
                    </a:lnTo>
                    <a:lnTo>
                      <a:pt x="11730" y="3005008"/>
                    </a:lnTo>
                    <a:cubicBezTo>
                      <a:pt x="59096" y="3005008"/>
                      <a:pt x="97493" y="2966611"/>
                      <a:pt x="97493" y="2919246"/>
                    </a:cubicBezTo>
                    <a:cubicBezTo>
                      <a:pt x="97493" y="2871881"/>
                      <a:pt x="59096" y="2833484"/>
                      <a:pt x="11730" y="2833484"/>
                    </a:cubicBezTo>
                    <a:lnTo>
                      <a:pt x="0" y="2835852"/>
                    </a:lnTo>
                    <a:lnTo>
                      <a:pt x="0" y="2760166"/>
                    </a:lnTo>
                    <a:lnTo>
                      <a:pt x="11730" y="2762534"/>
                    </a:lnTo>
                    <a:cubicBezTo>
                      <a:pt x="59096" y="2762534"/>
                      <a:pt x="97493" y="2724137"/>
                      <a:pt x="97493" y="2676772"/>
                    </a:cubicBezTo>
                    <a:cubicBezTo>
                      <a:pt x="97493" y="2629407"/>
                      <a:pt x="59096" y="2591010"/>
                      <a:pt x="11730" y="2591010"/>
                    </a:cubicBezTo>
                    <a:lnTo>
                      <a:pt x="0" y="2593378"/>
                    </a:lnTo>
                    <a:lnTo>
                      <a:pt x="0" y="2517692"/>
                    </a:lnTo>
                    <a:lnTo>
                      <a:pt x="11730" y="2520060"/>
                    </a:lnTo>
                    <a:cubicBezTo>
                      <a:pt x="59096" y="2520060"/>
                      <a:pt x="97493" y="2481663"/>
                      <a:pt x="97493" y="2434298"/>
                    </a:cubicBezTo>
                    <a:cubicBezTo>
                      <a:pt x="97493" y="2386933"/>
                      <a:pt x="59096" y="2348536"/>
                      <a:pt x="11730" y="2348536"/>
                    </a:cubicBezTo>
                    <a:lnTo>
                      <a:pt x="0" y="2350904"/>
                    </a:lnTo>
                    <a:lnTo>
                      <a:pt x="0" y="2275219"/>
                    </a:lnTo>
                    <a:lnTo>
                      <a:pt x="11730" y="2277587"/>
                    </a:lnTo>
                    <a:cubicBezTo>
                      <a:pt x="59096" y="2277587"/>
                      <a:pt x="97493" y="2239190"/>
                      <a:pt x="97493" y="2191825"/>
                    </a:cubicBezTo>
                    <a:cubicBezTo>
                      <a:pt x="97493" y="2144460"/>
                      <a:pt x="59096" y="2106063"/>
                      <a:pt x="11730" y="2106063"/>
                    </a:cubicBezTo>
                    <a:lnTo>
                      <a:pt x="0" y="2108431"/>
                    </a:lnTo>
                    <a:lnTo>
                      <a:pt x="0" y="2032745"/>
                    </a:lnTo>
                    <a:lnTo>
                      <a:pt x="11730" y="2035113"/>
                    </a:lnTo>
                    <a:cubicBezTo>
                      <a:pt x="59096" y="2035113"/>
                      <a:pt x="97493" y="1996716"/>
                      <a:pt x="97493" y="1949351"/>
                    </a:cubicBezTo>
                    <a:cubicBezTo>
                      <a:pt x="97493" y="1901986"/>
                      <a:pt x="59096" y="1863589"/>
                      <a:pt x="11730" y="1863589"/>
                    </a:cubicBezTo>
                    <a:lnTo>
                      <a:pt x="0" y="1865957"/>
                    </a:lnTo>
                    <a:lnTo>
                      <a:pt x="0" y="1790271"/>
                    </a:lnTo>
                    <a:lnTo>
                      <a:pt x="11730" y="1792639"/>
                    </a:lnTo>
                    <a:cubicBezTo>
                      <a:pt x="59096" y="1792639"/>
                      <a:pt x="97493" y="1754242"/>
                      <a:pt x="97493" y="1706877"/>
                    </a:cubicBezTo>
                    <a:cubicBezTo>
                      <a:pt x="97493" y="1659512"/>
                      <a:pt x="59096" y="1621115"/>
                      <a:pt x="11730" y="1621115"/>
                    </a:cubicBezTo>
                    <a:lnTo>
                      <a:pt x="0" y="1623483"/>
                    </a:lnTo>
                    <a:lnTo>
                      <a:pt x="0" y="1547798"/>
                    </a:lnTo>
                    <a:lnTo>
                      <a:pt x="11730" y="1550166"/>
                    </a:lnTo>
                    <a:cubicBezTo>
                      <a:pt x="59096" y="1550166"/>
                      <a:pt x="97493" y="1511769"/>
                      <a:pt x="97493" y="1464404"/>
                    </a:cubicBezTo>
                    <a:cubicBezTo>
                      <a:pt x="97493" y="1417039"/>
                      <a:pt x="59096" y="1378642"/>
                      <a:pt x="11730" y="1378642"/>
                    </a:cubicBezTo>
                    <a:lnTo>
                      <a:pt x="0" y="1381010"/>
                    </a:lnTo>
                    <a:lnTo>
                      <a:pt x="0" y="1305324"/>
                    </a:lnTo>
                    <a:lnTo>
                      <a:pt x="11730" y="1307692"/>
                    </a:lnTo>
                    <a:cubicBezTo>
                      <a:pt x="59096" y="1307692"/>
                      <a:pt x="97493" y="1269295"/>
                      <a:pt x="97493" y="1221930"/>
                    </a:cubicBezTo>
                    <a:cubicBezTo>
                      <a:pt x="97493" y="1174565"/>
                      <a:pt x="59096" y="1136168"/>
                      <a:pt x="11730" y="1136168"/>
                    </a:cubicBezTo>
                    <a:lnTo>
                      <a:pt x="0" y="1138536"/>
                    </a:lnTo>
                    <a:lnTo>
                      <a:pt x="0" y="1062850"/>
                    </a:lnTo>
                    <a:lnTo>
                      <a:pt x="11730" y="1065218"/>
                    </a:lnTo>
                    <a:cubicBezTo>
                      <a:pt x="59096" y="1065218"/>
                      <a:pt x="97493" y="1026821"/>
                      <a:pt x="97493" y="979456"/>
                    </a:cubicBezTo>
                    <a:cubicBezTo>
                      <a:pt x="97493" y="932091"/>
                      <a:pt x="59096" y="893694"/>
                      <a:pt x="11730" y="893694"/>
                    </a:cubicBezTo>
                    <a:lnTo>
                      <a:pt x="0" y="896062"/>
                    </a:lnTo>
                    <a:lnTo>
                      <a:pt x="0" y="820377"/>
                    </a:lnTo>
                    <a:lnTo>
                      <a:pt x="11730" y="822745"/>
                    </a:lnTo>
                    <a:cubicBezTo>
                      <a:pt x="59096" y="822745"/>
                      <a:pt x="97493" y="784348"/>
                      <a:pt x="97493" y="736983"/>
                    </a:cubicBezTo>
                    <a:cubicBezTo>
                      <a:pt x="97493" y="689618"/>
                      <a:pt x="59096" y="651221"/>
                      <a:pt x="11730" y="651221"/>
                    </a:cubicBezTo>
                    <a:lnTo>
                      <a:pt x="0" y="653589"/>
                    </a:lnTo>
                    <a:lnTo>
                      <a:pt x="0" y="577903"/>
                    </a:lnTo>
                    <a:lnTo>
                      <a:pt x="11730" y="580271"/>
                    </a:lnTo>
                    <a:cubicBezTo>
                      <a:pt x="59096" y="580271"/>
                      <a:pt x="97493" y="541874"/>
                      <a:pt x="97493" y="494509"/>
                    </a:cubicBezTo>
                    <a:cubicBezTo>
                      <a:pt x="97493" y="447144"/>
                      <a:pt x="59096" y="408747"/>
                      <a:pt x="11730" y="408747"/>
                    </a:cubicBezTo>
                    <a:lnTo>
                      <a:pt x="0" y="411115"/>
                    </a:lnTo>
                    <a:lnTo>
                      <a:pt x="0" y="335429"/>
                    </a:lnTo>
                    <a:lnTo>
                      <a:pt x="11730" y="337797"/>
                    </a:lnTo>
                    <a:cubicBezTo>
                      <a:pt x="59096" y="337797"/>
                      <a:pt x="97493" y="299400"/>
                      <a:pt x="97493" y="252035"/>
                    </a:cubicBezTo>
                    <a:cubicBezTo>
                      <a:pt x="97493" y="204670"/>
                      <a:pt x="59096" y="166273"/>
                      <a:pt x="11730" y="166273"/>
                    </a:cubicBezTo>
                    <a:lnTo>
                      <a:pt x="0" y="168641"/>
                    </a:lnTo>
                    <a:lnTo>
                      <a:pt x="0" y="92956"/>
                    </a:lnTo>
                    <a:lnTo>
                      <a:pt x="11730" y="95324"/>
                    </a:lnTo>
                    <a:cubicBezTo>
                      <a:pt x="59096" y="95324"/>
                      <a:pt x="97493" y="56927"/>
                      <a:pt x="97493" y="9562"/>
                    </a:cubicBezTo>
                    <a:cubicBezTo>
                      <a:pt x="97493" y="6276"/>
                      <a:pt x="97308" y="3034"/>
                      <a:pt x="95563" y="0"/>
                    </a:cubicBezTo>
                    <a:close/>
                  </a:path>
                </a:pathLst>
              </a:custGeom>
              <a:solidFill>
                <a:sysClr val="window" lastClr="FFFFFF"/>
              </a:solidFill>
              <a:ln w="25400" cap="flat" cmpd="sng" algn="ctr">
                <a:noFill/>
                <a:prstDash val="solid"/>
              </a:ln>
              <a:effectLst>
                <a:outerShdw blurRad="127000" dist="38100" dir="2700000" algn="tl" rotWithShape="0">
                  <a:prstClr val="black">
                    <a:alpha val="40000"/>
                  </a:prstClr>
                </a:outerShdw>
              </a:effectLst>
            </p:spPr>
            <p:txBody>
              <a:bodyPr rtlCol="0" anchor="ctr"/>
              <a:lstStyle/>
              <a:p>
                <a:pPr algn="ctr" defTabSz="685579">
                  <a:defRPr/>
                </a:pPr>
                <a:endParaRPr lang="en-US" sz="1400" kern="0">
                  <a:solidFill>
                    <a:prstClr val="white"/>
                  </a:solidFill>
                  <a:latin typeface="Calibri"/>
                </a:endParaRPr>
              </a:p>
            </p:txBody>
          </p:sp>
          <p:sp>
            <p:nvSpPr>
              <p:cNvPr id="24" name="TextBox 10">
                <a:extLst>
                  <a:ext uri="{FF2B5EF4-FFF2-40B4-BE49-F238E27FC236}">
                    <a16:creationId xmlns="" xmlns:a16="http://schemas.microsoft.com/office/drawing/2014/main" id="{325C6563-047D-47AA-8AFA-4124B1A3DFFC}"/>
                  </a:ext>
                </a:extLst>
              </p:cNvPr>
              <p:cNvSpPr txBox="1"/>
              <p:nvPr/>
            </p:nvSpPr>
            <p:spPr>
              <a:xfrm>
                <a:off x="3397925" y="2640008"/>
                <a:ext cx="619048" cy="628219"/>
              </a:xfrm>
              <a:prstGeom prst="rect">
                <a:avLst/>
              </a:prstGeom>
              <a:noFill/>
            </p:spPr>
            <p:txBody>
              <a:bodyPr wrap="none" rtlCol="0">
                <a:spAutoFit/>
              </a:bodyPr>
              <a:lstStyle/>
              <a:p>
                <a:pPr defTabSz="685579">
                  <a:defRPr/>
                </a:pPr>
                <a:r>
                  <a:rPr lang="en-US" altLang="zh-HK" sz="2100" dirty="0">
                    <a:solidFill>
                      <a:srgbClr val="FFFFFF"/>
                    </a:solidFill>
                    <a:ea typeface="SimSun" pitchFamily="18" charset="0"/>
                  </a:rPr>
                  <a:t>50</a:t>
                </a:r>
              </a:p>
            </p:txBody>
          </p:sp>
          <p:sp>
            <p:nvSpPr>
              <p:cNvPr id="25" name="TextBox 11">
                <a:extLst>
                  <a:ext uri="{FF2B5EF4-FFF2-40B4-BE49-F238E27FC236}">
                    <a16:creationId xmlns="" xmlns:a16="http://schemas.microsoft.com/office/drawing/2014/main" id="{AAB84146-04C8-402E-84FB-B58F5AD833F8}"/>
                  </a:ext>
                </a:extLst>
              </p:cNvPr>
              <p:cNvSpPr txBox="1"/>
              <p:nvPr/>
            </p:nvSpPr>
            <p:spPr>
              <a:xfrm>
                <a:off x="3192108" y="2986712"/>
                <a:ext cx="1030674" cy="465348"/>
              </a:xfrm>
              <a:prstGeom prst="rect">
                <a:avLst/>
              </a:prstGeom>
              <a:noFill/>
            </p:spPr>
            <p:txBody>
              <a:bodyPr wrap="none" rtlCol="0">
                <a:spAutoFit/>
              </a:bodyPr>
              <a:lstStyle/>
              <a:p>
                <a:pPr defTabSz="685579">
                  <a:defRPr/>
                </a:pPr>
                <a:r>
                  <a:rPr lang="en-US" altLang="zh-HK" sz="1400" dirty="0">
                    <a:solidFill>
                      <a:srgbClr val="FFFFFF"/>
                    </a:solidFill>
                    <a:ea typeface="SimSun" pitchFamily="18" charset="0"/>
                  </a:rPr>
                  <a:t>the U.S.</a:t>
                </a:r>
              </a:p>
            </p:txBody>
          </p:sp>
        </p:grpSp>
        <p:sp>
          <p:nvSpPr>
            <p:cNvPr id="27" name="文字方塊 26">
              <a:extLst>
                <a:ext uri="{FF2B5EF4-FFF2-40B4-BE49-F238E27FC236}">
                  <a16:creationId xmlns="" xmlns:a16="http://schemas.microsoft.com/office/drawing/2014/main" id="{A168224F-37E0-4841-82E9-D60F8F2F6A1D}"/>
                </a:ext>
              </a:extLst>
            </p:cNvPr>
            <p:cNvSpPr txBox="1"/>
            <p:nvPr/>
          </p:nvSpPr>
          <p:spPr>
            <a:xfrm rot="21220494">
              <a:off x="6361224" y="3491442"/>
              <a:ext cx="2573150" cy="574516"/>
            </a:xfrm>
            <a:prstGeom prst="rect">
              <a:avLst/>
            </a:prstGeom>
            <a:noFill/>
          </p:spPr>
          <p:txBody>
            <a:bodyPr wrap="square" rtlCol="0">
              <a:spAutoFit/>
            </a:bodyPr>
            <a:lstStyle/>
            <a:p>
              <a:pPr defTabSz="685579"/>
              <a:r>
                <a:rPr lang="en-US" altLang="zh-HK" sz="1100" b="1" dirty="0">
                  <a:solidFill>
                    <a:srgbClr val="000000"/>
                  </a:solidFill>
                  <a:ea typeface="SimSun" pitchFamily="18" charset="0"/>
                </a:rPr>
                <a:t>3. My wife and  mother will never feel worry</a:t>
              </a:r>
            </a:p>
          </p:txBody>
        </p:sp>
        <p:pic>
          <p:nvPicPr>
            <p:cNvPr id="29" name="圖片 28">
              <a:extLst>
                <a:ext uri="{FF2B5EF4-FFF2-40B4-BE49-F238E27FC236}">
                  <a16:creationId xmlns="" xmlns:a16="http://schemas.microsoft.com/office/drawing/2014/main" id="{5309D474-3111-4D1E-B136-B3252873180B}"/>
                </a:ext>
              </a:extLst>
            </p:cNvPr>
            <p:cNvPicPr>
              <a:picLocks noChangeAspect="1"/>
            </p:cNvPicPr>
            <p:nvPr/>
          </p:nvPicPr>
          <p:blipFill>
            <a:blip r:embed="rId4"/>
            <a:stretch>
              <a:fillRect/>
            </a:stretch>
          </p:blipFill>
          <p:spPr>
            <a:xfrm rot="21268336">
              <a:off x="6451006" y="3833745"/>
              <a:ext cx="2686005" cy="1787414"/>
            </a:xfrm>
            <a:prstGeom prst="rect">
              <a:avLst/>
            </a:prstGeom>
            <a:ln>
              <a:noFill/>
            </a:ln>
            <a:effectLst>
              <a:softEdge rad="112500"/>
            </a:effectLst>
          </p:spPr>
        </p:pic>
      </p:grpSp>
      <p:grpSp>
        <p:nvGrpSpPr>
          <p:cNvPr id="63" name="群組 62">
            <a:extLst>
              <a:ext uri="{FF2B5EF4-FFF2-40B4-BE49-F238E27FC236}">
                <a16:creationId xmlns="" xmlns:a16="http://schemas.microsoft.com/office/drawing/2014/main" id="{33D7E00B-F065-45DD-A8DF-7E31C3095CB7}"/>
              </a:ext>
            </a:extLst>
          </p:cNvPr>
          <p:cNvGrpSpPr/>
          <p:nvPr/>
        </p:nvGrpSpPr>
        <p:grpSpPr>
          <a:xfrm rot="337594">
            <a:off x="91348" y="2933605"/>
            <a:ext cx="2255309" cy="1816628"/>
            <a:chOff x="818016" y="839669"/>
            <a:chExt cx="3007079" cy="2422170"/>
          </a:xfrm>
        </p:grpSpPr>
        <p:grpSp>
          <p:nvGrpSpPr>
            <p:cNvPr id="31" name="Group 3">
              <a:extLst>
                <a:ext uri="{FF2B5EF4-FFF2-40B4-BE49-F238E27FC236}">
                  <a16:creationId xmlns="" xmlns:a16="http://schemas.microsoft.com/office/drawing/2014/main" id="{00E6DD51-3EC3-41A4-9EA3-1BF936ED216A}"/>
                </a:ext>
              </a:extLst>
            </p:cNvPr>
            <p:cNvGrpSpPr/>
            <p:nvPr/>
          </p:nvGrpSpPr>
          <p:grpSpPr>
            <a:xfrm rot="5022176">
              <a:off x="1110471" y="547214"/>
              <a:ext cx="2422170" cy="3007079"/>
              <a:chOff x="1651000" y="2540000"/>
              <a:chExt cx="2606040" cy="3409950"/>
            </a:xfrm>
          </p:grpSpPr>
          <p:sp>
            <p:nvSpPr>
              <p:cNvPr id="32" name="Rectangle 2">
                <a:extLst>
                  <a:ext uri="{FF2B5EF4-FFF2-40B4-BE49-F238E27FC236}">
                    <a16:creationId xmlns="" xmlns:a16="http://schemas.microsoft.com/office/drawing/2014/main" id="{29E0D692-1873-4918-B379-8D1C3EB07F25}"/>
                  </a:ext>
                </a:extLst>
              </p:cNvPr>
              <p:cNvSpPr/>
              <p:nvPr/>
            </p:nvSpPr>
            <p:spPr>
              <a:xfrm>
                <a:off x="1651000" y="2540000"/>
                <a:ext cx="2606040" cy="3409950"/>
              </a:xfrm>
              <a:custGeom>
                <a:avLst/>
                <a:gdLst/>
                <a:ahLst/>
                <a:cxnLst/>
                <a:rect l="l" t="t" r="r" b="b"/>
                <a:pathLst>
                  <a:path w="2606040" h="3409950">
                    <a:moveTo>
                      <a:pt x="95563" y="0"/>
                    </a:moveTo>
                    <a:lnTo>
                      <a:pt x="151631" y="0"/>
                    </a:lnTo>
                    <a:lnTo>
                      <a:pt x="149700" y="9562"/>
                    </a:lnTo>
                    <a:cubicBezTo>
                      <a:pt x="149700" y="56927"/>
                      <a:pt x="188097" y="95324"/>
                      <a:pt x="235463" y="95324"/>
                    </a:cubicBezTo>
                    <a:cubicBezTo>
                      <a:pt x="282829" y="95324"/>
                      <a:pt x="321226" y="56927"/>
                      <a:pt x="321226" y="9562"/>
                    </a:cubicBezTo>
                    <a:cubicBezTo>
                      <a:pt x="321226" y="6276"/>
                      <a:pt x="321041" y="3034"/>
                      <a:pt x="319296" y="0"/>
                    </a:cubicBezTo>
                    <a:lnTo>
                      <a:pt x="387074" y="0"/>
                    </a:lnTo>
                    <a:lnTo>
                      <a:pt x="385143" y="9562"/>
                    </a:lnTo>
                    <a:cubicBezTo>
                      <a:pt x="385143" y="56927"/>
                      <a:pt x="423540" y="95324"/>
                      <a:pt x="470906" y="95324"/>
                    </a:cubicBezTo>
                    <a:cubicBezTo>
                      <a:pt x="518272" y="95324"/>
                      <a:pt x="556669" y="56927"/>
                      <a:pt x="556669" y="9562"/>
                    </a:cubicBezTo>
                    <a:cubicBezTo>
                      <a:pt x="556669" y="6276"/>
                      <a:pt x="556484" y="3034"/>
                      <a:pt x="554739" y="0"/>
                    </a:cubicBezTo>
                    <a:lnTo>
                      <a:pt x="622517" y="0"/>
                    </a:lnTo>
                    <a:lnTo>
                      <a:pt x="620586" y="9562"/>
                    </a:lnTo>
                    <a:cubicBezTo>
                      <a:pt x="620586" y="56927"/>
                      <a:pt x="658983" y="95324"/>
                      <a:pt x="706349" y="95324"/>
                    </a:cubicBezTo>
                    <a:cubicBezTo>
                      <a:pt x="753715" y="95324"/>
                      <a:pt x="792112" y="56927"/>
                      <a:pt x="792112" y="9562"/>
                    </a:cubicBezTo>
                    <a:cubicBezTo>
                      <a:pt x="792112" y="6276"/>
                      <a:pt x="791927" y="3034"/>
                      <a:pt x="790182" y="0"/>
                    </a:cubicBezTo>
                    <a:lnTo>
                      <a:pt x="857960" y="0"/>
                    </a:lnTo>
                    <a:lnTo>
                      <a:pt x="856029" y="9562"/>
                    </a:lnTo>
                    <a:cubicBezTo>
                      <a:pt x="856029" y="56927"/>
                      <a:pt x="894426" y="95324"/>
                      <a:pt x="941792" y="95324"/>
                    </a:cubicBezTo>
                    <a:cubicBezTo>
                      <a:pt x="989158" y="95324"/>
                      <a:pt x="1027555" y="56927"/>
                      <a:pt x="1027555" y="9562"/>
                    </a:cubicBezTo>
                    <a:cubicBezTo>
                      <a:pt x="1027555" y="6276"/>
                      <a:pt x="1027370" y="3034"/>
                      <a:pt x="1025625" y="0"/>
                    </a:cubicBezTo>
                    <a:lnTo>
                      <a:pt x="1093403" y="0"/>
                    </a:lnTo>
                    <a:lnTo>
                      <a:pt x="1091472" y="9562"/>
                    </a:lnTo>
                    <a:cubicBezTo>
                      <a:pt x="1091472" y="56927"/>
                      <a:pt x="1129869" y="95324"/>
                      <a:pt x="1177235" y="95324"/>
                    </a:cubicBezTo>
                    <a:cubicBezTo>
                      <a:pt x="1224601" y="95324"/>
                      <a:pt x="1262998" y="56927"/>
                      <a:pt x="1262998" y="9562"/>
                    </a:cubicBezTo>
                    <a:cubicBezTo>
                      <a:pt x="1262998" y="6276"/>
                      <a:pt x="1262813" y="3034"/>
                      <a:pt x="1261068" y="0"/>
                    </a:cubicBezTo>
                    <a:lnTo>
                      <a:pt x="1328846" y="0"/>
                    </a:lnTo>
                    <a:lnTo>
                      <a:pt x="1326915" y="9562"/>
                    </a:lnTo>
                    <a:cubicBezTo>
                      <a:pt x="1326915" y="56927"/>
                      <a:pt x="1365312" y="95324"/>
                      <a:pt x="1412678" y="95324"/>
                    </a:cubicBezTo>
                    <a:cubicBezTo>
                      <a:pt x="1460044" y="95324"/>
                      <a:pt x="1498441" y="56927"/>
                      <a:pt x="1498441" y="9562"/>
                    </a:cubicBezTo>
                    <a:cubicBezTo>
                      <a:pt x="1498441" y="6276"/>
                      <a:pt x="1498256" y="3034"/>
                      <a:pt x="1496511" y="0"/>
                    </a:cubicBezTo>
                    <a:lnTo>
                      <a:pt x="1564289" y="0"/>
                    </a:lnTo>
                    <a:lnTo>
                      <a:pt x="1562358" y="9562"/>
                    </a:lnTo>
                    <a:cubicBezTo>
                      <a:pt x="1562358" y="56927"/>
                      <a:pt x="1600755" y="95324"/>
                      <a:pt x="1648121" y="95324"/>
                    </a:cubicBezTo>
                    <a:cubicBezTo>
                      <a:pt x="1695487" y="95324"/>
                      <a:pt x="1733884" y="56927"/>
                      <a:pt x="1733884" y="9562"/>
                    </a:cubicBezTo>
                    <a:cubicBezTo>
                      <a:pt x="1733884" y="6276"/>
                      <a:pt x="1733699" y="3034"/>
                      <a:pt x="1731954" y="0"/>
                    </a:cubicBezTo>
                    <a:lnTo>
                      <a:pt x="1799732" y="0"/>
                    </a:lnTo>
                    <a:lnTo>
                      <a:pt x="1797801" y="9562"/>
                    </a:lnTo>
                    <a:cubicBezTo>
                      <a:pt x="1797801" y="56927"/>
                      <a:pt x="1836198" y="95324"/>
                      <a:pt x="1883564" y="95324"/>
                    </a:cubicBezTo>
                    <a:cubicBezTo>
                      <a:pt x="1930930" y="95324"/>
                      <a:pt x="1969327" y="56927"/>
                      <a:pt x="1969327" y="9562"/>
                    </a:cubicBezTo>
                    <a:cubicBezTo>
                      <a:pt x="1969327" y="6276"/>
                      <a:pt x="1969142" y="3034"/>
                      <a:pt x="1967397" y="0"/>
                    </a:cubicBezTo>
                    <a:lnTo>
                      <a:pt x="2035175" y="0"/>
                    </a:lnTo>
                    <a:lnTo>
                      <a:pt x="2033244" y="9562"/>
                    </a:lnTo>
                    <a:cubicBezTo>
                      <a:pt x="2033244" y="56927"/>
                      <a:pt x="2071641" y="95324"/>
                      <a:pt x="2119007" y="95324"/>
                    </a:cubicBezTo>
                    <a:cubicBezTo>
                      <a:pt x="2166373" y="95324"/>
                      <a:pt x="2204770" y="56927"/>
                      <a:pt x="2204770" y="9562"/>
                    </a:cubicBezTo>
                    <a:cubicBezTo>
                      <a:pt x="2204770" y="6276"/>
                      <a:pt x="2204585" y="3034"/>
                      <a:pt x="2202840" y="0"/>
                    </a:cubicBezTo>
                    <a:lnTo>
                      <a:pt x="2270621" y="0"/>
                    </a:lnTo>
                    <a:lnTo>
                      <a:pt x="2268690" y="9562"/>
                    </a:lnTo>
                    <a:cubicBezTo>
                      <a:pt x="2268690" y="56927"/>
                      <a:pt x="2307087" y="95324"/>
                      <a:pt x="2354453" y="95324"/>
                    </a:cubicBezTo>
                    <a:cubicBezTo>
                      <a:pt x="2401819" y="95324"/>
                      <a:pt x="2440216" y="56927"/>
                      <a:pt x="2440216" y="9562"/>
                    </a:cubicBezTo>
                    <a:cubicBezTo>
                      <a:pt x="2440216" y="6276"/>
                      <a:pt x="2440031" y="3034"/>
                      <a:pt x="2438286" y="0"/>
                    </a:cubicBezTo>
                    <a:lnTo>
                      <a:pt x="2522208" y="0"/>
                    </a:lnTo>
                    <a:lnTo>
                      <a:pt x="2520277" y="9562"/>
                    </a:lnTo>
                    <a:cubicBezTo>
                      <a:pt x="2520277" y="56927"/>
                      <a:pt x="2558674" y="95324"/>
                      <a:pt x="2606040" y="95324"/>
                    </a:cubicBezTo>
                    <a:lnTo>
                      <a:pt x="2606040" y="166273"/>
                    </a:lnTo>
                    <a:cubicBezTo>
                      <a:pt x="2558674" y="166273"/>
                      <a:pt x="2520277" y="204670"/>
                      <a:pt x="2520277" y="252035"/>
                    </a:cubicBezTo>
                    <a:cubicBezTo>
                      <a:pt x="2520277" y="299400"/>
                      <a:pt x="2558674" y="337797"/>
                      <a:pt x="2606040" y="337797"/>
                    </a:cubicBezTo>
                    <a:lnTo>
                      <a:pt x="2606040" y="408747"/>
                    </a:lnTo>
                    <a:cubicBezTo>
                      <a:pt x="2558674" y="408747"/>
                      <a:pt x="2520277" y="447144"/>
                      <a:pt x="2520277" y="494509"/>
                    </a:cubicBezTo>
                    <a:cubicBezTo>
                      <a:pt x="2520277" y="541874"/>
                      <a:pt x="2558674" y="580271"/>
                      <a:pt x="2606040" y="580271"/>
                    </a:cubicBezTo>
                    <a:lnTo>
                      <a:pt x="2606040" y="651221"/>
                    </a:lnTo>
                    <a:cubicBezTo>
                      <a:pt x="2558674" y="651221"/>
                      <a:pt x="2520277" y="689618"/>
                      <a:pt x="2520277" y="736983"/>
                    </a:cubicBezTo>
                    <a:cubicBezTo>
                      <a:pt x="2520277" y="784348"/>
                      <a:pt x="2558674" y="822745"/>
                      <a:pt x="2606040" y="822745"/>
                    </a:cubicBezTo>
                    <a:lnTo>
                      <a:pt x="2606040" y="893694"/>
                    </a:lnTo>
                    <a:cubicBezTo>
                      <a:pt x="2558674" y="893694"/>
                      <a:pt x="2520277" y="932091"/>
                      <a:pt x="2520277" y="979456"/>
                    </a:cubicBezTo>
                    <a:cubicBezTo>
                      <a:pt x="2520277" y="1026821"/>
                      <a:pt x="2558674" y="1065218"/>
                      <a:pt x="2606040" y="1065218"/>
                    </a:cubicBezTo>
                    <a:lnTo>
                      <a:pt x="2606040" y="1136168"/>
                    </a:lnTo>
                    <a:cubicBezTo>
                      <a:pt x="2558674" y="1136168"/>
                      <a:pt x="2520277" y="1174565"/>
                      <a:pt x="2520277" y="1221930"/>
                    </a:cubicBezTo>
                    <a:cubicBezTo>
                      <a:pt x="2520277" y="1269295"/>
                      <a:pt x="2558674" y="1307692"/>
                      <a:pt x="2606040" y="1307692"/>
                    </a:cubicBezTo>
                    <a:lnTo>
                      <a:pt x="2606040" y="1378642"/>
                    </a:lnTo>
                    <a:cubicBezTo>
                      <a:pt x="2558674" y="1378642"/>
                      <a:pt x="2520277" y="1417039"/>
                      <a:pt x="2520277" y="1464404"/>
                    </a:cubicBezTo>
                    <a:cubicBezTo>
                      <a:pt x="2520277" y="1511769"/>
                      <a:pt x="2558674" y="1550166"/>
                      <a:pt x="2606040" y="1550166"/>
                    </a:cubicBezTo>
                    <a:lnTo>
                      <a:pt x="2606040" y="1621115"/>
                    </a:lnTo>
                    <a:cubicBezTo>
                      <a:pt x="2558674" y="1621115"/>
                      <a:pt x="2520277" y="1659512"/>
                      <a:pt x="2520277" y="1706877"/>
                    </a:cubicBezTo>
                    <a:cubicBezTo>
                      <a:pt x="2520277" y="1754242"/>
                      <a:pt x="2558674" y="1792639"/>
                      <a:pt x="2606040" y="1792639"/>
                    </a:cubicBezTo>
                    <a:lnTo>
                      <a:pt x="2606040" y="1863589"/>
                    </a:lnTo>
                    <a:cubicBezTo>
                      <a:pt x="2558674" y="1863589"/>
                      <a:pt x="2520277" y="1901986"/>
                      <a:pt x="2520277" y="1949351"/>
                    </a:cubicBezTo>
                    <a:cubicBezTo>
                      <a:pt x="2520277" y="1996716"/>
                      <a:pt x="2558674" y="2035113"/>
                      <a:pt x="2606040" y="2035113"/>
                    </a:cubicBezTo>
                    <a:lnTo>
                      <a:pt x="2606040" y="2106063"/>
                    </a:lnTo>
                    <a:cubicBezTo>
                      <a:pt x="2558674" y="2106063"/>
                      <a:pt x="2520277" y="2144460"/>
                      <a:pt x="2520277" y="2191825"/>
                    </a:cubicBezTo>
                    <a:cubicBezTo>
                      <a:pt x="2520277" y="2239190"/>
                      <a:pt x="2558674" y="2277587"/>
                      <a:pt x="2606040" y="2277587"/>
                    </a:cubicBezTo>
                    <a:lnTo>
                      <a:pt x="2606040" y="2348536"/>
                    </a:lnTo>
                    <a:cubicBezTo>
                      <a:pt x="2558674" y="2348536"/>
                      <a:pt x="2520277" y="2386933"/>
                      <a:pt x="2520277" y="2434298"/>
                    </a:cubicBezTo>
                    <a:cubicBezTo>
                      <a:pt x="2520277" y="2481663"/>
                      <a:pt x="2558674" y="2520060"/>
                      <a:pt x="2606040" y="2520060"/>
                    </a:cubicBezTo>
                    <a:lnTo>
                      <a:pt x="2606040" y="2591010"/>
                    </a:lnTo>
                    <a:cubicBezTo>
                      <a:pt x="2558674" y="2591010"/>
                      <a:pt x="2520277" y="2629407"/>
                      <a:pt x="2520277" y="2676772"/>
                    </a:cubicBezTo>
                    <a:cubicBezTo>
                      <a:pt x="2520277" y="2724137"/>
                      <a:pt x="2558674" y="2762534"/>
                      <a:pt x="2606040" y="2762534"/>
                    </a:cubicBezTo>
                    <a:lnTo>
                      <a:pt x="2606040" y="2833484"/>
                    </a:lnTo>
                    <a:cubicBezTo>
                      <a:pt x="2558674" y="2833484"/>
                      <a:pt x="2520277" y="2871881"/>
                      <a:pt x="2520277" y="2919246"/>
                    </a:cubicBezTo>
                    <a:cubicBezTo>
                      <a:pt x="2520277" y="2966611"/>
                      <a:pt x="2558674" y="3005008"/>
                      <a:pt x="2606040" y="3005008"/>
                    </a:cubicBezTo>
                    <a:lnTo>
                      <a:pt x="2606040" y="3075957"/>
                    </a:lnTo>
                    <a:cubicBezTo>
                      <a:pt x="2558674" y="3075957"/>
                      <a:pt x="2520277" y="3114354"/>
                      <a:pt x="2520277" y="3161719"/>
                    </a:cubicBezTo>
                    <a:cubicBezTo>
                      <a:pt x="2520277" y="3209084"/>
                      <a:pt x="2558674" y="3247481"/>
                      <a:pt x="2606040" y="3247481"/>
                    </a:cubicBezTo>
                    <a:lnTo>
                      <a:pt x="2606040" y="3318436"/>
                    </a:lnTo>
                    <a:cubicBezTo>
                      <a:pt x="2558674" y="3318436"/>
                      <a:pt x="2520277" y="3356833"/>
                      <a:pt x="2520277" y="3404198"/>
                    </a:cubicBezTo>
                    <a:cubicBezTo>
                      <a:pt x="2520277" y="3406153"/>
                      <a:pt x="2520343" y="3408093"/>
                      <a:pt x="2521438" y="3409950"/>
                    </a:cubicBezTo>
                    <a:lnTo>
                      <a:pt x="2439055" y="3409950"/>
                    </a:lnTo>
                    <a:lnTo>
                      <a:pt x="2440216" y="3404198"/>
                    </a:lnTo>
                    <a:cubicBezTo>
                      <a:pt x="2440216" y="3356833"/>
                      <a:pt x="2401819" y="3318436"/>
                      <a:pt x="2354453" y="3318436"/>
                    </a:cubicBezTo>
                    <a:cubicBezTo>
                      <a:pt x="2307087" y="3318436"/>
                      <a:pt x="2268690" y="3356833"/>
                      <a:pt x="2268690" y="3404198"/>
                    </a:cubicBezTo>
                    <a:cubicBezTo>
                      <a:pt x="2268690" y="3406153"/>
                      <a:pt x="2268756" y="3408093"/>
                      <a:pt x="2269851" y="3409950"/>
                    </a:cubicBezTo>
                    <a:lnTo>
                      <a:pt x="2203609" y="3409950"/>
                    </a:lnTo>
                    <a:lnTo>
                      <a:pt x="2204770" y="3404198"/>
                    </a:lnTo>
                    <a:cubicBezTo>
                      <a:pt x="2204770" y="3356833"/>
                      <a:pt x="2166373" y="3318436"/>
                      <a:pt x="2119007" y="3318436"/>
                    </a:cubicBezTo>
                    <a:cubicBezTo>
                      <a:pt x="2071641" y="3318436"/>
                      <a:pt x="2033244" y="3356833"/>
                      <a:pt x="2033244" y="3404198"/>
                    </a:cubicBezTo>
                    <a:cubicBezTo>
                      <a:pt x="2033244" y="3406153"/>
                      <a:pt x="2033310" y="3408093"/>
                      <a:pt x="2034405" y="3409950"/>
                    </a:cubicBezTo>
                    <a:lnTo>
                      <a:pt x="1968166" y="3409950"/>
                    </a:lnTo>
                    <a:lnTo>
                      <a:pt x="1969327" y="3404198"/>
                    </a:lnTo>
                    <a:cubicBezTo>
                      <a:pt x="1969327" y="3356833"/>
                      <a:pt x="1930930" y="3318436"/>
                      <a:pt x="1883564" y="3318436"/>
                    </a:cubicBezTo>
                    <a:cubicBezTo>
                      <a:pt x="1836198" y="3318436"/>
                      <a:pt x="1797801" y="3356833"/>
                      <a:pt x="1797801" y="3404198"/>
                    </a:cubicBezTo>
                    <a:cubicBezTo>
                      <a:pt x="1797801" y="3406153"/>
                      <a:pt x="1797867" y="3408093"/>
                      <a:pt x="1798962" y="3409950"/>
                    </a:cubicBezTo>
                    <a:lnTo>
                      <a:pt x="1732723" y="3409950"/>
                    </a:lnTo>
                    <a:lnTo>
                      <a:pt x="1733884" y="3404198"/>
                    </a:lnTo>
                    <a:cubicBezTo>
                      <a:pt x="1733884" y="3356833"/>
                      <a:pt x="1695487" y="3318436"/>
                      <a:pt x="1648121" y="3318436"/>
                    </a:cubicBezTo>
                    <a:cubicBezTo>
                      <a:pt x="1600755" y="3318436"/>
                      <a:pt x="1562358" y="3356833"/>
                      <a:pt x="1562358" y="3404198"/>
                    </a:cubicBezTo>
                    <a:cubicBezTo>
                      <a:pt x="1562358" y="3406153"/>
                      <a:pt x="1562424" y="3408093"/>
                      <a:pt x="1563519" y="3409950"/>
                    </a:cubicBezTo>
                    <a:lnTo>
                      <a:pt x="1497280" y="3409950"/>
                    </a:lnTo>
                    <a:lnTo>
                      <a:pt x="1498441" y="3404198"/>
                    </a:lnTo>
                    <a:cubicBezTo>
                      <a:pt x="1498441" y="3356833"/>
                      <a:pt x="1460044" y="3318436"/>
                      <a:pt x="1412678" y="3318436"/>
                    </a:cubicBezTo>
                    <a:cubicBezTo>
                      <a:pt x="1365312" y="3318436"/>
                      <a:pt x="1326915" y="3356833"/>
                      <a:pt x="1326915" y="3404198"/>
                    </a:cubicBezTo>
                    <a:cubicBezTo>
                      <a:pt x="1326915" y="3406153"/>
                      <a:pt x="1326981" y="3408093"/>
                      <a:pt x="1328076" y="3409950"/>
                    </a:cubicBezTo>
                    <a:lnTo>
                      <a:pt x="1261837" y="3409950"/>
                    </a:lnTo>
                    <a:lnTo>
                      <a:pt x="1262998" y="3404198"/>
                    </a:lnTo>
                    <a:cubicBezTo>
                      <a:pt x="1262998" y="3356833"/>
                      <a:pt x="1224601" y="3318436"/>
                      <a:pt x="1177235" y="3318436"/>
                    </a:cubicBezTo>
                    <a:cubicBezTo>
                      <a:pt x="1129869" y="3318436"/>
                      <a:pt x="1091472" y="3356833"/>
                      <a:pt x="1091472" y="3404198"/>
                    </a:cubicBezTo>
                    <a:cubicBezTo>
                      <a:pt x="1091472" y="3406153"/>
                      <a:pt x="1091538" y="3408093"/>
                      <a:pt x="1092633" y="3409950"/>
                    </a:cubicBezTo>
                    <a:lnTo>
                      <a:pt x="1026394" y="3409950"/>
                    </a:lnTo>
                    <a:lnTo>
                      <a:pt x="1027555" y="3404198"/>
                    </a:lnTo>
                    <a:cubicBezTo>
                      <a:pt x="1027555" y="3356833"/>
                      <a:pt x="989158" y="3318436"/>
                      <a:pt x="941792" y="3318436"/>
                    </a:cubicBezTo>
                    <a:cubicBezTo>
                      <a:pt x="894426" y="3318436"/>
                      <a:pt x="856029" y="3356833"/>
                      <a:pt x="856029" y="3404198"/>
                    </a:cubicBezTo>
                    <a:cubicBezTo>
                      <a:pt x="856029" y="3406153"/>
                      <a:pt x="856095" y="3408093"/>
                      <a:pt x="857190" y="3409950"/>
                    </a:cubicBezTo>
                    <a:lnTo>
                      <a:pt x="790951" y="3409950"/>
                    </a:lnTo>
                    <a:lnTo>
                      <a:pt x="792112" y="3404198"/>
                    </a:lnTo>
                    <a:cubicBezTo>
                      <a:pt x="792112" y="3356833"/>
                      <a:pt x="753715" y="3318436"/>
                      <a:pt x="706349" y="3318436"/>
                    </a:cubicBezTo>
                    <a:cubicBezTo>
                      <a:pt x="658983" y="3318436"/>
                      <a:pt x="620586" y="3356833"/>
                      <a:pt x="620586" y="3404198"/>
                    </a:cubicBezTo>
                    <a:cubicBezTo>
                      <a:pt x="620586" y="3406153"/>
                      <a:pt x="620652" y="3408093"/>
                      <a:pt x="621747" y="3409950"/>
                    </a:cubicBezTo>
                    <a:lnTo>
                      <a:pt x="555508" y="3409950"/>
                    </a:lnTo>
                    <a:lnTo>
                      <a:pt x="556669" y="3404198"/>
                    </a:lnTo>
                    <a:cubicBezTo>
                      <a:pt x="556669" y="3356833"/>
                      <a:pt x="518272" y="3318436"/>
                      <a:pt x="470906" y="3318436"/>
                    </a:cubicBezTo>
                    <a:cubicBezTo>
                      <a:pt x="423540" y="3318436"/>
                      <a:pt x="385143" y="3356833"/>
                      <a:pt x="385143" y="3404198"/>
                    </a:cubicBezTo>
                    <a:cubicBezTo>
                      <a:pt x="385143" y="3406153"/>
                      <a:pt x="385208" y="3408093"/>
                      <a:pt x="386304" y="3409950"/>
                    </a:cubicBezTo>
                    <a:lnTo>
                      <a:pt x="320065" y="3409950"/>
                    </a:lnTo>
                    <a:lnTo>
                      <a:pt x="321226" y="3404198"/>
                    </a:lnTo>
                    <a:cubicBezTo>
                      <a:pt x="321226" y="3356833"/>
                      <a:pt x="282829" y="3318436"/>
                      <a:pt x="235463" y="3318436"/>
                    </a:cubicBezTo>
                    <a:cubicBezTo>
                      <a:pt x="188097" y="3318436"/>
                      <a:pt x="149700" y="3356833"/>
                      <a:pt x="149700" y="3404198"/>
                    </a:cubicBezTo>
                    <a:cubicBezTo>
                      <a:pt x="149700" y="3406153"/>
                      <a:pt x="149765" y="3408093"/>
                      <a:pt x="150861" y="3409950"/>
                    </a:cubicBezTo>
                    <a:lnTo>
                      <a:pt x="96332" y="3409950"/>
                    </a:lnTo>
                    <a:lnTo>
                      <a:pt x="97493" y="3404198"/>
                    </a:lnTo>
                    <a:cubicBezTo>
                      <a:pt x="97493" y="3356833"/>
                      <a:pt x="59096" y="3318436"/>
                      <a:pt x="11730" y="3318436"/>
                    </a:cubicBezTo>
                    <a:lnTo>
                      <a:pt x="0" y="3320804"/>
                    </a:lnTo>
                    <a:lnTo>
                      <a:pt x="0" y="3245113"/>
                    </a:lnTo>
                    <a:lnTo>
                      <a:pt x="11730" y="3247481"/>
                    </a:lnTo>
                    <a:cubicBezTo>
                      <a:pt x="59096" y="3247481"/>
                      <a:pt x="97493" y="3209084"/>
                      <a:pt x="97493" y="3161719"/>
                    </a:cubicBezTo>
                    <a:cubicBezTo>
                      <a:pt x="97493" y="3114354"/>
                      <a:pt x="59096" y="3075957"/>
                      <a:pt x="11730" y="3075957"/>
                    </a:cubicBezTo>
                    <a:lnTo>
                      <a:pt x="0" y="3078325"/>
                    </a:lnTo>
                    <a:lnTo>
                      <a:pt x="0" y="3002640"/>
                    </a:lnTo>
                    <a:lnTo>
                      <a:pt x="11730" y="3005008"/>
                    </a:lnTo>
                    <a:cubicBezTo>
                      <a:pt x="59096" y="3005008"/>
                      <a:pt x="97493" y="2966611"/>
                      <a:pt x="97493" y="2919246"/>
                    </a:cubicBezTo>
                    <a:cubicBezTo>
                      <a:pt x="97493" y="2871881"/>
                      <a:pt x="59096" y="2833484"/>
                      <a:pt x="11730" y="2833484"/>
                    </a:cubicBezTo>
                    <a:lnTo>
                      <a:pt x="0" y="2835852"/>
                    </a:lnTo>
                    <a:lnTo>
                      <a:pt x="0" y="2760166"/>
                    </a:lnTo>
                    <a:lnTo>
                      <a:pt x="11730" y="2762534"/>
                    </a:lnTo>
                    <a:cubicBezTo>
                      <a:pt x="59096" y="2762534"/>
                      <a:pt x="97493" y="2724137"/>
                      <a:pt x="97493" y="2676772"/>
                    </a:cubicBezTo>
                    <a:cubicBezTo>
                      <a:pt x="97493" y="2629407"/>
                      <a:pt x="59096" y="2591010"/>
                      <a:pt x="11730" y="2591010"/>
                    </a:cubicBezTo>
                    <a:lnTo>
                      <a:pt x="0" y="2593378"/>
                    </a:lnTo>
                    <a:lnTo>
                      <a:pt x="0" y="2517692"/>
                    </a:lnTo>
                    <a:lnTo>
                      <a:pt x="11730" y="2520060"/>
                    </a:lnTo>
                    <a:cubicBezTo>
                      <a:pt x="59096" y="2520060"/>
                      <a:pt x="97493" y="2481663"/>
                      <a:pt x="97493" y="2434298"/>
                    </a:cubicBezTo>
                    <a:cubicBezTo>
                      <a:pt x="97493" y="2386933"/>
                      <a:pt x="59096" y="2348536"/>
                      <a:pt x="11730" y="2348536"/>
                    </a:cubicBezTo>
                    <a:lnTo>
                      <a:pt x="0" y="2350904"/>
                    </a:lnTo>
                    <a:lnTo>
                      <a:pt x="0" y="2275219"/>
                    </a:lnTo>
                    <a:lnTo>
                      <a:pt x="11730" y="2277587"/>
                    </a:lnTo>
                    <a:cubicBezTo>
                      <a:pt x="59096" y="2277587"/>
                      <a:pt x="97493" y="2239190"/>
                      <a:pt x="97493" y="2191825"/>
                    </a:cubicBezTo>
                    <a:cubicBezTo>
                      <a:pt x="97493" y="2144460"/>
                      <a:pt x="59096" y="2106063"/>
                      <a:pt x="11730" y="2106063"/>
                    </a:cubicBezTo>
                    <a:lnTo>
                      <a:pt x="0" y="2108431"/>
                    </a:lnTo>
                    <a:lnTo>
                      <a:pt x="0" y="2032745"/>
                    </a:lnTo>
                    <a:lnTo>
                      <a:pt x="11730" y="2035113"/>
                    </a:lnTo>
                    <a:cubicBezTo>
                      <a:pt x="59096" y="2035113"/>
                      <a:pt x="97493" y="1996716"/>
                      <a:pt x="97493" y="1949351"/>
                    </a:cubicBezTo>
                    <a:cubicBezTo>
                      <a:pt x="97493" y="1901986"/>
                      <a:pt x="59096" y="1863589"/>
                      <a:pt x="11730" y="1863589"/>
                    </a:cubicBezTo>
                    <a:lnTo>
                      <a:pt x="0" y="1865957"/>
                    </a:lnTo>
                    <a:lnTo>
                      <a:pt x="0" y="1790271"/>
                    </a:lnTo>
                    <a:lnTo>
                      <a:pt x="11730" y="1792639"/>
                    </a:lnTo>
                    <a:cubicBezTo>
                      <a:pt x="59096" y="1792639"/>
                      <a:pt x="97493" y="1754242"/>
                      <a:pt x="97493" y="1706877"/>
                    </a:cubicBezTo>
                    <a:cubicBezTo>
                      <a:pt x="97493" y="1659512"/>
                      <a:pt x="59096" y="1621115"/>
                      <a:pt x="11730" y="1621115"/>
                    </a:cubicBezTo>
                    <a:lnTo>
                      <a:pt x="0" y="1623483"/>
                    </a:lnTo>
                    <a:lnTo>
                      <a:pt x="0" y="1547798"/>
                    </a:lnTo>
                    <a:lnTo>
                      <a:pt x="11730" y="1550166"/>
                    </a:lnTo>
                    <a:cubicBezTo>
                      <a:pt x="59096" y="1550166"/>
                      <a:pt x="97493" y="1511769"/>
                      <a:pt x="97493" y="1464404"/>
                    </a:cubicBezTo>
                    <a:cubicBezTo>
                      <a:pt x="97493" y="1417039"/>
                      <a:pt x="59096" y="1378642"/>
                      <a:pt x="11730" y="1378642"/>
                    </a:cubicBezTo>
                    <a:lnTo>
                      <a:pt x="0" y="1381010"/>
                    </a:lnTo>
                    <a:lnTo>
                      <a:pt x="0" y="1305324"/>
                    </a:lnTo>
                    <a:lnTo>
                      <a:pt x="11730" y="1307692"/>
                    </a:lnTo>
                    <a:cubicBezTo>
                      <a:pt x="59096" y="1307692"/>
                      <a:pt x="97493" y="1269295"/>
                      <a:pt x="97493" y="1221930"/>
                    </a:cubicBezTo>
                    <a:cubicBezTo>
                      <a:pt x="97493" y="1174565"/>
                      <a:pt x="59096" y="1136168"/>
                      <a:pt x="11730" y="1136168"/>
                    </a:cubicBezTo>
                    <a:lnTo>
                      <a:pt x="0" y="1138536"/>
                    </a:lnTo>
                    <a:lnTo>
                      <a:pt x="0" y="1062850"/>
                    </a:lnTo>
                    <a:lnTo>
                      <a:pt x="11730" y="1065218"/>
                    </a:lnTo>
                    <a:cubicBezTo>
                      <a:pt x="59096" y="1065218"/>
                      <a:pt x="97493" y="1026821"/>
                      <a:pt x="97493" y="979456"/>
                    </a:cubicBezTo>
                    <a:cubicBezTo>
                      <a:pt x="97493" y="932091"/>
                      <a:pt x="59096" y="893694"/>
                      <a:pt x="11730" y="893694"/>
                    </a:cubicBezTo>
                    <a:lnTo>
                      <a:pt x="0" y="896062"/>
                    </a:lnTo>
                    <a:lnTo>
                      <a:pt x="0" y="820377"/>
                    </a:lnTo>
                    <a:lnTo>
                      <a:pt x="11730" y="822745"/>
                    </a:lnTo>
                    <a:cubicBezTo>
                      <a:pt x="59096" y="822745"/>
                      <a:pt x="97493" y="784348"/>
                      <a:pt x="97493" y="736983"/>
                    </a:cubicBezTo>
                    <a:cubicBezTo>
                      <a:pt x="97493" y="689618"/>
                      <a:pt x="59096" y="651221"/>
                      <a:pt x="11730" y="651221"/>
                    </a:cubicBezTo>
                    <a:lnTo>
                      <a:pt x="0" y="653589"/>
                    </a:lnTo>
                    <a:lnTo>
                      <a:pt x="0" y="577903"/>
                    </a:lnTo>
                    <a:lnTo>
                      <a:pt x="11730" y="580271"/>
                    </a:lnTo>
                    <a:cubicBezTo>
                      <a:pt x="59096" y="580271"/>
                      <a:pt x="97493" y="541874"/>
                      <a:pt x="97493" y="494509"/>
                    </a:cubicBezTo>
                    <a:cubicBezTo>
                      <a:pt x="97493" y="447144"/>
                      <a:pt x="59096" y="408747"/>
                      <a:pt x="11730" y="408747"/>
                    </a:cubicBezTo>
                    <a:lnTo>
                      <a:pt x="0" y="411115"/>
                    </a:lnTo>
                    <a:lnTo>
                      <a:pt x="0" y="335429"/>
                    </a:lnTo>
                    <a:lnTo>
                      <a:pt x="11730" y="337797"/>
                    </a:lnTo>
                    <a:cubicBezTo>
                      <a:pt x="59096" y="337797"/>
                      <a:pt x="97493" y="299400"/>
                      <a:pt x="97493" y="252035"/>
                    </a:cubicBezTo>
                    <a:cubicBezTo>
                      <a:pt x="97493" y="204670"/>
                      <a:pt x="59096" y="166273"/>
                      <a:pt x="11730" y="166273"/>
                    </a:cubicBezTo>
                    <a:lnTo>
                      <a:pt x="0" y="168641"/>
                    </a:lnTo>
                    <a:lnTo>
                      <a:pt x="0" y="92956"/>
                    </a:lnTo>
                    <a:lnTo>
                      <a:pt x="11730" y="95324"/>
                    </a:lnTo>
                    <a:cubicBezTo>
                      <a:pt x="59096" y="95324"/>
                      <a:pt x="97493" y="56927"/>
                      <a:pt x="97493" y="9562"/>
                    </a:cubicBezTo>
                    <a:cubicBezTo>
                      <a:pt x="97493" y="6276"/>
                      <a:pt x="97308" y="3034"/>
                      <a:pt x="95563" y="0"/>
                    </a:cubicBezTo>
                    <a:close/>
                  </a:path>
                </a:pathLst>
              </a:custGeom>
              <a:solidFill>
                <a:sysClr val="window" lastClr="FFFFFF"/>
              </a:solidFill>
              <a:ln w="25400" cap="flat" cmpd="sng" algn="ctr">
                <a:noFill/>
                <a:prstDash val="solid"/>
              </a:ln>
              <a:effectLst>
                <a:outerShdw blurRad="127000" dist="38100" dir="2700000" algn="tl" rotWithShape="0">
                  <a:prstClr val="black">
                    <a:alpha val="40000"/>
                  </a:prstClr>
                </a:outerShdw>
              </a:effectLst>
            </p:spPr>
            <p:txBody>
              <a:bodyPr rtlCol="0" anchor="ctr"/>
              <a:lstStyle/>
              <a:p>
                <a:pPr algn="ctr" defTabSz="685579">
                  <a:defRPr/>
                </a:pPr>
                <a:endParaRPr lang="en-US" sz="1400" kern="0">
                  <a:solidFill>
                    <a:prstClr val="white"/>
                  </a:solidFill>
                  <a:latin typeface="Calibri"/>
                </a:endParaRPr>
              </a:p>
            </p:txBody>
          </p:sp>
          <p:sp>
            <p:nvSpPr>
              <p:cNvPr id="33" name="TextBox 10">
                <a:extLst>
                  <a:ext uri="{FF2B5EF4-FFF2-40B4-BE49-F238E27FC236}">
                    <a16:creationId xmlns="" xmlns:a16="http://schemas.microsoft.com/office/drawing/2014/main" id="{A154F84A-CEB8-4DA5-997E-618B7FB96E40}"/>
                  </a:ext>
                </a:extLst>
              </p:cNvPr>
              <p:cNvSpPr txBox="1"/>
              <p:nvPr/>
            </p:nvSpPr>
            <p:spPr>
              <a:xfrm>
                <a:off x="3397927" y="2640009"/>
                <a:ext cx="619048" cy="628219"/>
              </a:xfrm>
              <a:prstGeom prst="rect">
                <a:avLst/>
              </a:prstGeom>
              <a:noFill/>
            </p:spPr>
            <p:txBody>
              <a:bodyPr wrap="none" rtlCol="0">
                <a:spAutoFit/>
              </a:bodyPr>
              <a:lstStyle/>
              <a:p>
                <a:pPr defTabSz="685579">
                  <a:defRPr/>
                </a:pPr>
                <a:r>
                  <a:rPr lang="en-US" altLang="zh-HK" sz="2100" dirty="0">
                    <a:solidFill>
                      <a:srgbClr val="FFFFFF"/>
                    </a:solidFill>
                    <a:ea typeface="SimSun" pitchFamily="18" charset="0"/>
                  </a:rPr>
                  <a:t>50</a:t>
                </a:r>
              </a:p>
            </p:txBody>
          </p:sp>
          <p:sp>
            <p:nvSpPr>
              <p:cNvPr id="34" name="TextBox 11">
                <a:extLst>
                  <a:ext uri="{FF2B5EF4-FFF2-40B4-BE49-F238E27FC236}">
                    <a16:creationId xmlns="" xmlns:a16="http://schemas.microsoft.com/office/drawing/2014/main" id="{8AD02256-274B-4239-B640-36BCA41C8072}"/>
                  </a:ext>
                </a:extLst>
              </p:cNvPr>
              <p:cNvSpPr txBox="1"/>
              <p:nvPr/>
            </p:nvSpPr>
            <p:spPr>
              <a:xfrm>
                <a:off x="3192109" y="2986714"/>
                <a:ext cx="1030674" cy="465348"/>
              </a:xfrm>
              <a:prstGeom prst="rect">
                <a:avLst/>
              </a:prstGeom>
              <a:noFill/>
            </p:spPr>
            <p:txBody>
              <a:bodyPr wrap="none" rtlCol="0">
                <a:spAutoFit/>
              </a:bodyPr>
              <a:lstStyle/>
              <a:p>
                <a:pPr defTabSz="685579">
                  <a:defRPr/>
                </a:pPr>
                <a:r>
                  <a:rPr lang="en-US" altLang="zh-HK" sz="1400" dirty="0">
                    <a:solidFill>
                      <a:srgbClr val="FFFFFF"/>
                    </a:solidFill>
                    <a:ea typeface="SimSun" pitchFamily="18" charset="0"/>
                  </a:rPr>
                  <a:t>the U.S.</a:t>
                </a:r>
              </a:p>
            </p:txBody>
          </p:sp>
        </p:grpSp>
        <p:sp>
          <p:nvSpPr>
            <p:cNvPr id="36" name="文字方塊 35">
              <a:extLst>
                <a:ext uri="{FF2B5EF4-FFF2-40B4-BE49-F238E27FC236}">
                  <a16:creationId xmlns="" xmlns:a16="http://schemas.microsoft.com/office/drawing/2014/main" id="{7B7E217B-115E-42B0-B7B8-7158CF643E2A}"/>
                </a:ext>
              </a:extLst>
            </p:cNvPr>
            <p:cNvSpPr txBox="1"/>
            <p:nvPr/>
          </p:nvSpPr>
          <p:spPr>
            <a:xfrm rot="21290789">
              <a:off x="1534319" y="962138"/>
              <a:ext cx="1928556" cy="369332"/>
            </a:xfrm>
            <a:prstGeom prst="rect">
              <a:avLst/>
            </a:prstGeom>
            <a:noFill/>
          </p:spPr>
          <p:txBody>
            <a:bodyPr wrap="square" rtlCol="0">
              <a:spAutoFit/>
            </a:bodyPr>
            <a:lstStyle/>
            <a:p>
              <a:pPr defTabSz="685579"/>
              <a:r>
                <a:rPr lang="en-US" altLang="zh-HK" sz="1200" b="1" dirty="0">
                  <a:solidFill>
                    <a:srgbClr val="000000"/>
                  </a:solidFill>
                  <a:ea typeface="SimSun" pitchFamily="18" charset="0"/>
                </a:rPr>
                <a:t>4.Dream house</a:t>
              </a:r>
            </a:p>
          </p:txBody>
        </p:sp>
      </p:grpSp>
      <p:grpSp>
        <p:nvGrpSpPr>
          <p:cNvPr id="69" name="群組 68">
            <a:extLst>
              <a:ext uri="{FF2B5EF4-FFF2-40B4-BE49-F238E27FC236}">
                <a16:creationId xmlns="" xmlns:a16="http://schemas.microsoft.com/office/drawing/2014/main" id="{DCAC436D-B240-4154-9AF5-B4A025D021D0}"/>
              </a:ext>
            </a:extLst>
          </p:cNvPr>
          <p:cNvGrpSpPr/>
          <p:nvPr/>
        </p:nvGrpSpPr>
        <p:grpSpPr>
          <a:xfrm rot="362186">
            <a:off x="2349817" y="2921653"/>
            <a:ext cx="2255309" cy="1816628"/>
            <a:chOff x="432531" y="3663954"/>
            <a:chExt cx="3007079" cy="2422170"/>
          </a:xfrm>
        </p:grpSpPr>
        <p:grpSp>
          <p:nvGrpSpPr>
            <p:cNvPr id="38" name="Group 3">
              <a:extLst>
                <a:ext uri="{FF2B5EF4-FFF2-40B4-BE49-F238E27FC236}">
                  <a16:creationId xmlns="" xmlns:a16="http://schemas.microsoft.com/office/drawing/2014/main" id="{E8A8230B-5FB1-42D9-A563-9238EBFA7046}"/>
                </a:ext>
              </a:extLst>
            </p:cNvPr>
            <p:cNvGrpSpPr/>
            <p:nvPr/>
          </p:nvGrpSpPr>
          <p:grpSpPr>
            <a:xfrm rot="5022176">
              <a:off x="724986" y="3371499"/>
              <a:ext cx="2422170" cy="3007079"/>
              <a:chOff x="1651000" y="2540000"/>
              <a:chExt cx="2606040" cy="3409950"/>
            </a:xfrm>
          </p:grpSpPr>
          <p:sp>
            <p:nvSpPr>
              <p:cNvPr id="39" name="Rectangle 2">
                <a:extLst>
                  <a:ext uri="{FF2B5EF4-FFF2-40B4-BE49-F238E27FC236}">
                    <a16:creationId xmlns="" xmlns:a16="http://schemas.microsoft.com/office/drawing/2014/main" id="{D2787AB3-4EA0-4BCE-ABE1-CBDF45777E89}"/>
                  </a:ext>
                </a:extLst>
              </p:cNvPr>
              <p:cNvSpPr/>
              <p:nvPr/>
            </p:nvSpPr>
            <p:spPr>
              <a:xfrm>
                <a:off x="1651000" y="2540000"/>
                <a:ext cx="2606040" cy="3409950"/>
              </a:xfrm>
              <a:custGeom>
                <a:avLst/>
                <a:gdLst/>
                <a:ahLst/>
                <a:cxnLst/>
                <a:rect l="l" t="t" r="r" b="b"/>
                <a:pathLst>
                  <a:path w="2606040" h="3409950">
                    <a:moveTo>
                      <a:pt x="95563" y="0"/>
                    </a:moveTo>
                    <a:lnTo>
                      <a:pt x="151631" y="0"/>
                    </a:lnTo>
                    <a:lnTo>
                      <a:pt x="149700" y="9562"/>
                    </a:lnTo>
                    <a:cubicBezTo>
                      <a:pt x="149700" y="56927"/>
                      <a:pt x="188097" y="95324"/>
                      <a:pt x="235463" y="95324"/>
                    </a:cubicBezTo>
                    <a:cubicBezTo>
                      <a:pt x="282829" y="95324"/>
                      <a:pt x="321226" y="56927"/>
                      <a:pt x="321226" y="9562"/>
                    </a:cubicBezTo>
                    <a:cubicBezTo>
                      <a:pt x="321226" y="6276"/>
                      <a:pt x="321041" y="3034"/>
                      <a:pt x="319296" y="0"/>
                    </a:cubicBezTo>
                    <a:lnTo>
                      <a:pt x="387074" y="0"/>
                    </a:lnTo>
                    <a:lnTo>
                      <a:pt x="385143" y="9562"/>
                    </a:lnTo>
                    <a:cubicBezTo>
                      <a:pt x="385143" y="56927"/>
                      <a:pt x="423540" y="95324"/>
                      <a:pt x="470906" y="95324"/>
                    </a:cubicBezTo>
                    <a:cubicBezTo>
                      <a:pt x="518272" y="95324"/>
                      <a:pt x="556669" y="56927"/>
                      <a:pt x="556669" y="9562"/>
                    </a:cubicBezTo>
                    <a:cubicBezTo>
                      <a:pt x="556669" y="6276"/>
                      <a:pt x="556484" y="3034"/>
                      <a:pt x="554739" y="0"/>
                    </a:cubicBezTo>
                    <a:lnTo>
                      <a:pt x="622517" y="0"/>
                    </a:lnTo>
                    <a:lnTo>
                      <a:pt x="620586" y="9562"/>
                    </a:lnTo>
                    <a:cubicBezTo>
                      <a:pt x="620586" y="56927"/>
                      <a:pt x="658983" y="95324"/>
                      <a:pt x="706349" y="95324"/>
                    </a:cubicBezTo>
                    <a:cubicBezTo>
                      <a:pt x="753715" y="95324"/>
                      <a:pt x="792112" y="56927"/>
                      <a:pt x="792112" y="9562"/>
                    </a:cubicBezTo>
                    <a:cubicBezTo>
                      <a:pt x="792112" y="6276"/>
                      <a:pt x="791927" y="3034"/>
                      <a:pt x="790182" y="0"/>
                    </a:cubicBezTo>
                    <a:lnTo>
                      <a:pt x="857960" y="0"/>
                    </a:lnTo>
                    <a:lnTo>
                      <a:pt x="856029" y="9562"/>
                    </a:lnTo>
                    <a:cubicBezTo>
                      <a:pt x="856029" y="56927"/>
                      <a:pt x="894426" y="95324"/>
                      <a:pt x="941792" y="95324"/>
                    </a:cubicBezTo>
                    <a:cubicBezTo>
                      <a:pt x="989158" y="95324"/>
                      <a:pt x="1027555" y="56927"/>
                      <a:pt x="1027555" y="9562"/>
                    </a:cubicBezTo>
                    <a:cubicBezTo>
                      <a:pt x="1027555" y="6276"/>
                      <a:pt x="1027370" y="3034"/>
                      <a:pt x="1025625" y="0"/>
                    </a:cubicBezTo>
                    <a:lnTo>
                      <a:pt x="1093403" y="0"/>
                    </a:lnTo>
                    <a:lnTo>
                      <a:pt x="1091472" y="9562"/>
                    </a:lnTo>
                    <a:cubicBezTo>
                      <a:pt x="1091472" y="56927"/>
                      <a:pt x="1129869" y="95324"/>
                      <a:pt x="1177235" y="95324"/>
                    </a:cubicBezTo>
                    <a:cubicBezTo>
                      <a:pt x="1224601" y="95324"/>
                      <a:pt x="1262998" y="56927"/>
                      <a:pt x="1262998" y="9562"/>
                    </a:cubicBezTo>
                    <a:cubicBezTo>
                      <a:pt x="1262998" y="6276"/>
                      <a:pt x="1262813" y="3034"/>
                      <a:pt x="1261068" y="0"/>
                    </a:cubicBezTo>
                    <a:lnTo>
                      <a:pt x="1328846" y="0"/>
                    </a:lnTo>
                    <a:lnTo>
                      <a:pt x="1326915" y="9562"/>
                    </a:lnTo>
                    <a:cubicBezTo>
                      <a:pt x="1326915" y="56927"/>
                      <a:pt x="1365312" y="95324"/>
                      <a:pt x="1412678" y="95324"/>
                    </a:cubicBezTo>
                    <a:cubicBezTo>
                      <a:pt x="1460044" y="95324"/>
                      <a:pt x="1498441" y="56927"/>
                      <a:pt x="1498441" y="9562"/>
                    </a:cubicBezTo>
                    <a:cubicBezTo>
                      <a:pt x="1498441" y="6276"/>
                      <a:pt x="1498256" y="3034"/>
                      <a:pt x="1496511" y="0"/>
                    </a:cubicBezTo>
                    <a:lnTo>
                      <a:pt x="1564289" y="0"/>
                    </a:lnTo>
                    <a:lnTo>
                      <a:pt x="1562358" y="9562"/>
                    </a:lnTo>
                    <a:cubicBezTo>
                      <a:pt x="1562358" y="56927"/>
                      <a:pt x="1600755" y="95324"/>
                      <a:pt x="1648121" y="95324"/>
                    </a:cubicBezTo>
                    <a:cubicBezTo>
                      <a:pt x="1695487" y="95324"/>
                      <a:pt x="1733884" y="56927"/>
                      <a:pt x="1733884" y="9562"/>
                    </a:cubicBezTo>
                    <a:cubicBezTo>
                      <a:pt x="1733884" y="6276"/>
                      <a:pt x="1733699" y="3034"/>
                      <a:pt x="1731954" y="0"/>
                    </a:cubicBezTo>
                    <a:lnTo>
                      <a:pt x="1799732" y="0"/>
                    </a:lnTo>
                    <a:lnTo>
                      <a:pt x="1797801" y="9562"/>
                    </a:lnTo>
                    <a:cubicBezTo>
                      <a:pt x="1797801" y="56927"/>
                      <a:pt x="1836198" y="95324"/>
                      <a:pt x="1883564" y="95324"/>
                    </a:cubicBezTo>
                    <a:cubicBezTo>
                      <a:pt x="1930930" y="95324"/>
                      <a:pt x="1969327" y="56927"/>
                      <a:pt x="1969327" y="9562"/>
                    </a:cubicBezTo>
                    <a:cubicBezTo>
                      <a:pt x="1969327" y="6276"/>
                      <a:pt x="1969142" y="3034"/>
                      <a:pt x="1967397" y="0"/>
                    </a:cubicBezTo>
                    <a:lnTo>
                      <a:pt x="2035175" y="0"/>
                    </a:lnTo>
                    <a:lnTo>
                      <a:pt x="2033244" y="9562"/>
                    </a:lnTo>
                    <a:cubicBezTo>
                      <a:pt x="2033244" y="56927"/>
                      <a:pt x="2071641" y="95324"/>
                      <a:pt x="2119007" y="95324"/>
                    </a:cubicBezTo>
                    <a:cubicBezTo>
                      <a:pt x="2166373" y="95324"/>
                      <a:pt x="2204770" y="56927"/>
                      <a:pt x="2204770" y="9562"/>
                    </a:cubicBezTo>
                    <a:cubicBezTo>
                      <a:pt x="2204770" y="6276"/>
                      <a:pt x="2204585" y="3034"/>
                      <a:pt x="2202840" y="0"/>
                    </a:cubicBezTo>
                    <a:lnTo>
                      <a:pt x="2270621" y="0"/>
                    </a:lnTo>
                    <a:lnTo>
                      <a:pt x="2268690" y="9562"/>
                    </a:lnTo>
                    <a:cubicBezTo>
                      <a:pt x="2268690" y="56927"/>
                      <a:pt x="2307087" y="95324"/>
                      <a:pt x="2354453" y="95324"/>
                    </a:cubicBezTo>
                    <a:cubicBezTo>
                      <a:pt x="2401819" y="95324"/>
                      <a:pt x="2440216" y="56927"/>
                      <a:pt x="2440216" y="9562"/>
                    </a:cubicBezTo>
                    <a:cubicBezTo>
                      <a:pt x="2440216" y="6276"/>
                      <a:pt x="2440031" y="3034"/>
                      <a:pt x="2438286" y="0"/>
                    </a:cubicBezTo>
                    <a:lnTo>
                      <a:pt x="2522208" y="0"/>
                    </a:lnTo>
                    <a:lnTo>
                      <a:pt x="2520277" y="9562"/>
                    </a:lnTo>
                    <a:cubicBezTo>
                      <a:pt x="2520277" y="56927"/>
                      <a:pt x="2558674" y="95324"/>
                      <a:pt x="2606040" y="95324"/>
                    </a:cubicBezTo>
                    <a:lnTo>
                      <a:pt x="2606040" y="166273"/>
                    </a:lnTo>
                    <a:cubicBezTo>
                      <a:pt x="2558674" y="166273"/>
                      <a:pt x="2520277" y="204670"/>
                      <a:pt x="2520277" y="252035"/>
                    </a:cubicBezTo>
                    <a:cubicBezTo>
                      <a:pt x="2520277" y="299400"/>
                      <a:pt x="2558674" y="337797"/>
                      <a:pt x="2606040" y="337797"/>
                    </a:cubicBezTo>
                    <a:lnTo>
                      <a:pt x="2606040" y="408747"/>
                    </a:lnTo>
                    <a:cubicBezTo>
                      <a:pt x="2558674" y="408747"/>
                      <a:pt x="2520277" y="447144"/>
                      <a:pt x="2520277" y="494509"/>
                    </a:cubicBezTo>
                    <a:cubicBezTo>
                      <a:pt x="2520277" y="541874"/>
                      <a:pt x="2558674" y="580271"/>
                      <a:pt x="2606040" y="580271"/>
                    </a:cubicBezTo>
                    <a:lnTo>
                      <a:pt x="2606040" y="651221"/>
                    </a:lnTo>
                    <a:cubicBezTo>
                      <a:pt x="2558674" y="651221"/>
                      <a:pt x="2520277" y="689618"/>
                      <a:pt x="2520277" y="736983"/>
                    </a:cubicBezTo>
                    <a:cubicBezTo>
                      <a:pt x="2520277" y="784348"/>
                      <a:pt x="2558674" y="822745"/>
                      <a:pt x="2606040" y="822745"/>
                    </a:cubicBezTo>
                    <a:lnTo>
                      <a:pt x="2606040" y="893694"/>
                    </a:lnTo>
                    <a:cubicBezTo>
                      <a:pt x="2558674" y="893694"/>
                      <a:pt x="2520277" y="932091"/>
                      <a:pt x="2520277" y="979456"/>
                    </a:cubicBezTo>
                    <a:cubicBezTo>
                      <a:pt x="2520277" y="1026821"/>
                      <a:pt x="2558674" y="1065218"/>
                      <a:pt x="2606040" y="1065218"/>
                    </a:cubicBezTo>
                    <a:lnTo>
                      <a:pt x="2606040" y="1136168"/>
                    </a:lnTo>
                    <a:cubicBezTo>
                      <a:pt x="2558674" y="1136168"/>
                      <a:pt x="2520277" y="1174565"/>
                      <a:pt x="2520277" y="1221930"/>
                    </a:cubicBezTo>
                    <a:cubicBezTo>
                      <a:pt x="2520277" y="1269295"/>
                      <a:pt x="2558674" y="1307692"/>
                      <a:pt x="2606040" y="1307692"/>
                    </a:cubicBezTo>
                    <a:lnTo>
                      <a:pt x="2606040" y="1378642"/>
                    </a:lnTo>
                    <a:cubicBezTo>
                      <a:pt x="2558674" y="1378642"/>
                      <a:pt x="2520277" y="1417039"/>
                      <a:pt x="2520277" y="1464404"/>
                    </a:cubicBezTo>
                    <a:cubicBezTo>
                      <a:pt x="2520277" y="1511769"/>
                      <a:pt x="2558674" y="1550166"/>
                      <a:pt x="2606040" y="1550166"/>
                    </a:cubicBezTo>
                    <a:lnTo>
                      <a:pt x="2606040" y="1621115"/>
                    </a:lnTo>
                    <a:cubicBezTo>
                      <a:pt x="2558674" y="1621115"/>
                      <a:pt x="2520277" y="1659512"/>
                      <a:pt x="2520277" y="1706877"/>
                    </a:cubicBezTo>
                    <a:cubicBezTo>
                      <a:pt x="2520277" y="1754242"/>
                      <a:pt x="2558674" y="1792639"/>
                      <a:pt x="2606040" y="1792639"/>
                    </a:cubicBezTo>
                    <a:lnTo>
                      <a:pt x="2606040" y="1863589"/>
                    </a:lnTo>
                    <a:cubicBezTo>
                      <a:pt x="2558674" y="1863589"/>
                      <a:pt x="2520277" y="1901986"/>
                      <a:pt x="2520277" y="1949351"/>
                    </a:cubicBezTo>
                    <a:cubicBezTo>
                      <a:pt x="2520277" y="1996716"/>
                      <a:pt x="2558674" y="2035113"/>
                      <a:pt x="2606040" y="2035113"/>
                    </a:cubicBezTo>
                    <a:lnTo>
                      <a:pt x="2606040" y="2106063"/>
                    </a:lnTo>
                    <a:cubicBezTo>
                      <a:pt x="2558674" y="2106063"/>
                      <a:pt x="2520277" y="2144460"/>
                      <a:pt x="2520277" y="2191825"/>
                    </a:cubicBezTo>
                    <a:cubicBezTo>
                      <a:pt x="2520277" y="2239190"/>
                      <a:pt x="2558674" y="2277587"/>
                      <a:pt x="2606040" y="2277587"/>
                    </a:cubicBezTo>
                    <a:lnTo>
                      <a:pt x="2606040" y="2348536"/>
                    </a:lnTo>
                    <a:cubicBezTo>
                      <a:pt x="2558674" y="2348536"/>
                      <a:pt x="2520277" y="2386933"/>
                      <a:pt x="2520277" y="2434298"/>
                    </a:cubicBezTo>
                    <a:cubicBezTo>
                      <a:pt x="2520277" y="2481663"/>
                      <a:pt x="2558674" y="2520060"/>
                      <a:pt x="2606040" y="2520060"/>
                    </a:cubicBezTo>
                    <a:lnTo>
                      <a:pt x="2606040" y="2591010"/>
                    </a:lnTo>
                    <a:cubicBezTo>
                      <a:pt x="2558674" y="2591010"/>
                      <a:pt x="2520277" y="2629407"/>
                      <a:pt x="2520277" y="2676772"/>
                    </a:cubicBezTo>
                    <a:cubicBezTo>
                      <a:pt x="2520277" y="2724137"/>
                      <a:pt x="2558674" y="2762534"/>
                      <a:pt x="2606040" y="2762534"/>
                    </a:cubicBezTo>
                    <a:lnTo>
                      <a:pt x="2606040" y="2833484"/>
                    </a:lnTo>
                    <a:cubicBezTo>
                      <a:pt x="2558674" y="2833484"/>
                      <a:pt x="2520277" y="2871881"/>
                      <a:pt x="2520277" y="2919246"/>
                    </a:cubicBezTo>
                    <a:cubicBezTo>
                      <a:pt x="2520277" y="2966611"/>
                      <a:pt x="2558674" y="3005008"/>
                      <a:pt x="2606040" y="3005008"/>
                    </a:cubicBezTo>
                    <a:lnTo>
                      <a:pt x="2606040" y="3075957"/>
                    </a:lnTo>
                    <a:cubicBezTo>
                      <a:pt x="2558674" y="3075957"/>
                      <a:pt x="2520277" y="3114354"/>
                      <a:pt x="2520277" y="3161719"/>
                    </a:cubicBezTo>
                    <a:cubicBezTo>
                      <a:pt x="2520277" y="3209084"/>
                      <a:pt x="2558674" y="3247481"/>
                      <a:pt x="2606040" y="3247481"/>
                    </a:cubicBezTo>
                    <a:lnTo>
                      <a:pt x="2606040" y="3318436"/>
                    </a:lnTo>
                    <a:cubicBezTo>
                      <a:pt x="2558674" y="3318436"/>
                      <a:pt x="2520277" y="3356833"/>
                      <a:pt x="2520277" y="3404198"/>
                    </a:cubicBezTo>
                    <a:cubicBezTo>
                      <a:pt x="2520277" y="3406153"/>
                      <a:pt x="2520343" y="3408093"/>
                      <a:pt x="2521438" y="3409950"/>
                    </a:cubicBezTo>
                    <a:lnTo>
                      <a:pt x="2439055" y="3409950"/>
                    </a:lnTo>
                    <a:lnTo>
                      <a:pt x="2440216" y="3404198"/>
                    </a:lnTo>
                    <a:cubicBezTo>
                      <a:pt x="2440216" y="3356833"/>
                      <a:pt x="2401819" y="3318436"/>
                      <a:pt x="2354453" y="3318436"/>
                    </a:cubicBezTo>
                    <a:cubicBezTo>
                      <a:pt x="2307087" y="3318436"/>
                      <a:pt x="2268690" y="3356833"/>
                      <a:pt x="2268690" y="3404198"/>
                    </a:cubicBezTo>
                    <a:cubicBezTo>
                      <a:pt x="2268690" y="3406153"/>
                      <a:pt x="2268756" y="3408093"/>
                      <a:pt x="2269851" y="3409950"/>
                    </a:cubicBezTo>
                    <a:lnTo>
                      <a:pt x="2203609" y="3409950"/>
                    </a:lnTo>
                    <a:lnTo>
                      <a:pt x="2204770" y="3404198"/>
                    </a:lnTo>
                    <a:cubicBezTo>
                      <a:pt x="2204770" y="3356833"/>
                      <a:pt x="2166373" y="3318436"/>
                      <a:pt x="2119007" y="3318436"/>
                    </a:cubicBezTo>
                    <a:cubicBezTo>
                      <a:pt x="2071641" y="3318436"/>
                      <a:pt x="2033244" y="3356833"/>
                      <a:pt x="2033244" y="3404198"/>
                    </a:cubicBezTo>
                    <a:cubicBezTo>
                      <a:pt x="2033244" y="3406153"/>
                      <a:pt x="2033310" y="3408093"/>
                      <a:pt x="2034405" y="3409950"/>
                    </a:cubicBezTo>
                    <a:lnTo>
                      <a:pt x="1968166" y="3409950"/>
                    </a:lnTo>
                    <a:lnTo>
                      <a:pt x="1969327" y="3404198"/>
                    </a:lnTo>
                    <a:cubicBezTo>
                      <a:pt x="1969327" y="3356833"/>
                      <a:pt x="1930930" y="3318436"/>
                      <a:pt x="1883564" y="3318436"/>
                    </a:cubicBezTo>
                    <a:cubicBezTo>
                      <a:pt x="1836198" y="3318436"/>
                      <a:pt x="1797801" y="3356833"/>
                      <a:pt x="1797801" y="3404198"/>
                    </a:cubicBezTo>
                    <a:cubicBezTo>
                      <a:pt x="1797801" y="3406153"/>
                      <a:pt x="1797867" y="3408093"/>
                      <a:pt x="1798962" y="3409950"/>
                    </a:cubicBezTo>
                    <a:lnTo>
                      <a:pt x="1732723" y="3409950"/>
                    </a:lnTo>
                    <a:lnTo>
                      <a:pt x="1733884" y="3404198"/>
                    </a:lnTo>
                    <a:cubicBezTo>
                      <a:pt x="1733884" y="3356833"/>
                      <a:pt x="1695487" y="3318436"/>
                      <a:pt x="1648121" y="3318436"/>
                    </a:cubicBezTo>
                    <a:cubicBezTo>
                      <a:pt x="1600755" y="3318436"/>
                      <a:pt x="1562358" y="3356833"/>
                      <a:pt x="1562358" y="3404198"/>
                    </a:cubicBezTo>
                    <a:cubicBezTo>
                      <a:pt x="1562358" y="3406153"/>
                      <a:pt x="1562424" y="3408093"/>
                      <a:pt x="1563519" y="3409950"/>
                    </a:cubicBezTo>
                    <a:lnTo>
                      <a:pt x="1497280" y="3409950"/>
                    </a:lnTo>
                    <a:lnTo>
                      <a:pt x="1498441" y="3404198"/>
                    </a:lnTo>
                    <a:cubicBezTo>
                      <a:pt x="1498441" y="3356833"/>
                      <a:pt x="1460044" y="3318436"/>
                      <a:pt x="1412678" y="3318436"/>
                    </a:cubicBezTo>
                    <a:cubicBezTo>
                      <a:pt x="1365312" y="3318436"/>
                      <a:pt x="1326915" y="3356833"/>
                      <a:pt x="1326915" y="3404198"/>
                    </a:cubicBezTo>
                    <a:cubicBezTo>
                      <a:pt x="1326915" y="3406153"/>
                      <a:pt x="1326981" y="3408093"/>
                      <a:pt x="1328076" y="3409950"/>
                    </a:cubicBezTo>
                    <a:lnTo>
                      <a:pt x="1261837" y="3409950"/>
                    </a:lnTo>
                    <a:lnTo>
                      <a:pt x="1262998" y="3404198"/>
                    </a:lnTo>
                    <a:cubicBezTo>
                      <a:pt x="1262998" y="3356833"/>
                      <a:pt x="1224601" y="3318436"/>
                      <a:pt x="1177235" y="3318436"/>
                    </a:cubicBezTo>
                    <a:cubicBezTo>
                      <a:pt x="1129869" y="3318436"/>
                      <a:pt x="1091472" y="3356833"/>
                      <a:pt x="1091472" y="3404198"/>
                    </a:cubicBezTo>
                    <a:cubicBezTo>
                      <a:pt x="1091472" y="3406153"/>
                      <a:pt x="1091538" y="3408093"/>
                      <a:pt x="1092633" y="3409950"/>
                    </a:cubicBezTo>
                    <a:lnTo>
                      <a:pt x="1026394" y="3409950"/>
                    </a:lnTo>
                    <a:lnTo>
                      <a:pt x="1027555" y="3404198"/>
                    </a:lnTo>
                    <a:cubicBezTo>
                      <a:pt x="1027555" y="3356833"/>
                      <a:pt x="989158" y="3318436"/>
                      <a:pt x="941792" y="3318436"/>
                    </a:cubicBezTo>
                    <a:cubicBezTo>
                      <a:pt x="894426" y="3318436"/>
                      <a:pt x="856029" y="3356833"/>
                      <a:pt x="856029" y="3404198"/>
                    </a:cubicBezTo>
                    <a:cubicBezTo>
                      <a:pt x="856029" y="3406153"/>
                      <a:pt x="856095" y="3408093"/>
                      <a:pt x="857190" y="3409950"/>
                    </a:cubicBezTo>
                    <a:lnTo>
                      <a:pt x="790951" y="3409950"/>
                    </a:lnTo>
                    <a:lnTo>
                      <a:pt x="792112" y="3404198"/>
                    </a:lnTo>
                    <a:cubicBezTo>
                      <a:pt x="792112" y="3356833"/>
                      <a:pt x="753715" y="3318436"/>
                      <a:pt x="706349" y="3318436"/>
                    </a:cubicBezTo>
                    <a:cubicBezTo>
                      <a:pt x="658983" y="3318436"/>
                      <a:pt x="620586" y="3356833"/>
                      <a:pt x="620586" y="3404198"/>
                    </a:cubicBezTo>
                    <a:cubicBezTo>
                      <a:pt x="620586" y="3406153"/>
                      <a:pt x="620652" y="3408093"/>
                      <a:pt x="621747" y="3409950"/>
                    </a:cubicBezTo>
                    <a:lnTo>
                      <a:pt x="555508" y="3409950"/>
                    </a:lnTo>
                    <a:lnTo>
                      <a:pt x="556669" y="3404198"/>
                    </a:lnTo>
                    <a:cubicBezTo>
                      <a:pt x="556669" y="3356833"/>
                      <a:pt x="518272" y="3318436"/>
                      <a:pt x="470906" y="3318436"/>
                    </a:cubicBezTo>
                    <a:cubicBezTo>
                      <a:pt x="423540" y="3318436"/>
                      <a:pt x="385143" y="3356833"/>
                      <a:pt x="385143" y="3404198"/>
                    </a:cubicBezTo>
                    <a:cubicBezTo>
                      <a:pt x="385143" y="3406153"/>
                      <a:pt x="385208" y="3408093"/>
                      <a:pt x="386304" y="3409950"/>
                    </a:cubicBezTo>
                    <a:lnTo>
                      <a:pt x="320065" y="3409950"/>
                    </a:lnTo>
                    <a:lnTo>
                      <a:pt x="321226" y="3404198"/>
                    </a:lnTo>
                    <a:cubicBezTo>
                      <a:pt x="321226" y="3356833"/>
                      <a:pt x="282829" y="3318436"/>
                      <a:pt x="235463" y="3318436"/>
                    </a:cubicBezTo>
                    <a:cubicBezTo>
                      <a:pt x="188097" y="3318436"/>
                      <a:pt x="149700" y="3356833"/>
                      <a:pt x="149700" y="3404198"/>
                    </a:cubicBezTo>
                    <a:cubicBezTo>
                      <a:pt x="149700" y="3406153"/>
                      <a:pt x="149765" y="3408093"/>
                      <a:pt x="150861" y="3409950"/>
                    </a:cubicBezTo>
                    <a:lnTo>
                      <a:pt x="96332" y="3409950"/>
                    </a:lnTo>
                    <a:lnTo>
                      <a:pt x="97493" y="3404198"/>
                    </a:lnTo>
                    <a:cubicBezTo>
                      <a:pt x="97493" y="3356833"/>
                      <a:pt x="59096" y="3318436"/>
                      <a:pt x="11730" y="3318436"/>
                    </a:cubicBezTo>
                    <a:lnTo>
                      <a:pt x="0" y="3320804"/>
                    </a:lnTo>
                    <a:lnTo>
                      <a:pt x="0" y="3245113"/>
                    </a:lnTo>
                    <a:lnTo>
                      <a:pt x="11730" y="3247481"/>
                    </a:lnTo>
                    <a:cubicBezTo>
                      <a:pt x="59096" y="3247481"/>
                      <a:pt x="97493" y="3209084"/>
                      <a:pt x="97493" y="3161719"/>
                    </a:cubicBezTo>
                    <a:cubicBezTo>
                      <a:pt x="97493" y="3114354"/>
                      <a:pt x="59096" y="3075957"/>
                      <a:pt x="11730" y="3075957"/>
                    </a:cubicBezTo>
                    <a:lnTo>
                      <a:pt x="0" y="3078325"/>
                    </a:lnTo>
                    <a:lnTo>
                      <a:pt x="0" y="3002640"/>
                    </a:lnTo>
                    <a:lnTo>
                      <a:pt x="11730" y="3005008"/>
                    </a:lnTo>
                    <a:cubicBezTo>
                      <a:pt x="59096" y="3005008"/>
                      <a:pt x="97493" y="2966611"/>
                      <a:pt x="97493" y="2919246"/>
                    </a:cubicBezTo>
                    <a:cubicBezTo>
                      <a:pt x="97493" y="2871881"/>
                      <a:pt x="59096" y="2833484"/>
                      <a:pt x="11730" y="2833484"/>
                    </a:cubicBezTo>
                    <a:lnTo>
                      <a:pt x="0" y="2835852"/>
                    </a:lnTo>
                    <a:lnTo>
                      <a:pt x="0" y="2760166"/>
                    </a:lnTo>
                    <a:lnTo>
                      <a:pt x="11730" y="2762534"/>
                    </a:lnTo>
                    <a:cubicBezTo>
                      <a:pt x="59096" y="2762534"/>
                      <a:pt x="97493" y="2724137"/>
                      <a:pt x="97493" y="2676772"/>
                    </a:cubicBezTo>
                    <a:cubicBezTo>
                      <a:pt x="97493" y="2629407"/>
                      <a:pt x="59096" y="2591010"/>
                      <a:pt x="11730" y="2591010"/>
                    </a:cubicBezTo>
                    <a:lnTo>
                      <a:pt x="0" y="2593378"/>
                    </a:lnTo>
                    <a:lnTo>
                      <a:pt x="0" y="2517692"/>
                    </a:lnTo>
                    <a:lnTo>
                      <a:pt x="11730" y="2520060"/>
                    </a:lnTo>
                    <a:cubicBezTo>
                      <a:pt x="59096" y="2520060"/>
                      <a:pt x="97493" y="2481663"/>
                      <a:pt x="97493" y="2434298"/>
                    </a:cubicBezTo>
                    <a:cubicBezTo>
                      <a:pt x="97493" y="2386933"/>
                      <a:pt x="59096" y="2348536"/>
                      <a:pt x="11730" y="2348536"/>
                    </a:cubicBezTo>
                    <a:lnTo>
                      <a:pt x="0" y="2350904"/>
                    </a:lnTo>
                    <a:lnTo>
                      <a:pt x="0" y="2275219"/>
                    </a:lnTo>
                    <a:lnTo>
                      <a:pt x="11730" y="2277587"/>
                    </a:lnTo>
                    <a:cubicBezTo>
                      <a:pt x="59096" y="2277587"/>
                      <a:pt x="97493" y="2239190"/>
                      <a:pt x="97493" y="2191825"/>
                    </a:cubicBezTo>
                    <a:cubicBezTo>
                      <a:pt x="97493" y="2144460"/>
                      <a:pt x="59096" y="2106063"/>
                      <a:pt x="11730" y="2106063"/>
                    </a:cubicBezTo>
                    <a:lnTo>
                      <a:pt x="0" y="2108431"/>
                    </a:lnTo>
                    <a:lnTo>
                      <a:pt x="0" y="2032745"/>
                    </a:lnTo>
                    <a:lnTo>
                      <a:pt x="11730" y="2035113"/>
                    </a:lnTo>
                    <a:cubicBezTo>
                      <a:pt x="59096" y="2035113"/>
                      <a:pt x="97493" y="1996716"/>
                      <a:pt x="97493" y="1949351"/>
                    </a:cubicBezTo>
                    <a:cubicBezTo>
                      <a:pt x="97493" y="1901986"/>
                      <a:pt x="59096" y="1863589"/>
                      <a:pt x="11730" y="1863589"/>
                    </a:cubicBezTo>
                    <a:lnTo>
                      <a:pt x="0" y="1865957"/>
                    </a:lnTo>
                    <a:lnTo>
                      <a:pt x="0" y="1790271"/>
                    </a:lnTo>
                    <a:lnTo>
                      <a:pt x="11730" y="1792639"/>
                    </a:lnTo>
                    <a:cubicBezTo>
                      <a:pt x="59096" y="1792639"/>
                      <a:pt x="97493" y="1754242"/>
                      <a:pt x="97493" y="1706877"/>
                    </a:cubicBezTo>
                    <a:cubicBezTo>
                      <a:pt x="97493" y="1659512"/>
                      <a:pt x="59096" y="1621115"/>
                      <a:pt x="11730" y="1621115"/>
                    </a:cubicBezTo>
                    <a:lnTo>
                      <a:pt x="0" y="1623483"/>
                    </a:lnTo>
                    <a:lnTo>
                      <a:pt x="0" y="1547798"/>
                    </a:lnTo>
                    <a:lnTo>
                      <a:pt x="11730" y="1550166"/>
                    </a:lnTo>
                    <a:cubicBezTo>
                      <a:pt x="59096" y="1550166"/>
                      <a:pt x="97493" y="1511769"/>
                      <a:pt x="97493" y="1464404"/>
                    </a:cubicBezTo>
                    <a:cubicBezTo>
                      <a:pt x="97493" y="1417039"/>
                      <a:pt x="59096" y="1378642"/>
                      <a:pt x="11730" y="1378642"/>
                    </a:cubicBezTo>
                    <a:lnTo>
                      <a:pt x="0" y="1381010"/>
                    </a:lnTo>
                    <a:lnTo>
                      <a:pt x="0" y="1305324"/>
                    </a:lnTo>
                    <a:lnTo>
                      <a:pt x="11730" y="1307692"/>
                    </a:lnTo>
                    <a:cubicBezTo>
                      <a:pt x="59096" y="1307692"/>
                      <a:pt x="97493" y="1269295"/>
                      <a:pt x="97493" y="1221930"/>
                    </a:cubicBezTo>
                    <a:cubicBezTo>
                      <a:pt x="97493" y="1174565"/>
                      <a:pt x="59096" y="1136168"/>
                      <a:pt x="11730" y="1136168"/>
                    </a:cubicBezTo>
                    <a:lnTo>
                      <a:pt x="0" y="1138536"/>
                    </a:lnTo>
                    <a:lnTo>
                      <a:pt x="0" y="1062850"/>
                    </a:lnTo>
                    <a:lnTo>
                      <a:pt x="11730" y="1065218"/>
                    </a:lnTo>
                    <a:cubicBezTo>
                      <a:pt x="59096" y="1065218"/>
                      <a:pt x="97493" y="1026821"/>
                      <a:pt x="97493" y="979456"/>
                    </a:cubicBezTo>
                    <a:cubicBezTo>
                      <a:pt x="97493" y="932091"/>
                      <a:pt x="59096" y="893694"/>
                      <a:pt x="11730" y="893694"/>
                    </a:cubicBezTo>
                    <a:lnTo>
                      <a:pt x="0" y="896062"/>
                    </a:lnTo>
                    <a:lnTo>
                      <a:pt x="0" y="820377"/>
                    </a:lnTo>
                    <a:lnTo>
                      <a:pt x="11730" y="822745"/>
                    </a:lnTo>
                    <a:cubicBezTo>
                      <a:pt x="59096" y="822745"/>
                      <a:pt x="97493" y="784348"/>
                      <a:pt x="97493" y="736983"/>
                    </a:cubicBezTo>
                    <a:cubicBezTo>
                      <a:pt x="97493" y="689618"/>
                      <a:pt x="59096" y="651221"/>
                      <a:pt x="11730" y="651221"/>
                    </a:cubicBezTo>
                    <a:lnTo>
                      <a:pt x="0" y="653589"/>
                    </a:lnTo>
                    <a:lnTo>
                      <a:pt x="0" y="577903"/>
                    </a:lnTo>
                    <a:lnTo>
                      <a:pt x="11730" y="580271"/>
                    </a:lnTo>
                    <a:cubicBezTo>
                      <a:pt x="59096" y="580271"/>
                      <a:pt x="97493" y="541874"/>
                      <a:pt x="97493" y="494509"/>
                    </a:cubicBezTo>
                    <a:cubicBezTo>
                      <a:pt x="97493" y="447144"/>
                      <a:pt x="59096" y="408747"/>
                      <a:pt x="11730" y="408747"/>
                    </a:cubicBezTo>
                    <a:lnTo>
                      <a:pt x="0" y="411115"/>
                    </a:lnTo>
                    <a:lnTo>
                      <a:pt x="0" y="335429"/>
                    </a:lnTo>
                    <a:lnTo>
                      <a:pt x="11730" y="337797"/>
                    </a:lnTo>
                    <a:cubicBezTo>
                      <a:pt x="59096" y="337797"/>
                      <a:pt x="97493" y="299400"/>
                      <a:pt x="97493" y="252035"/>
                    </a:cubicBezTo>
                    <a:cubicBezTo>
                      <a:pt x="97493" y="204670"/>
                      <a:pt x="59096" y="166273"/>
                      <a:pt x="11730" y="166273"/>
                    </a:cubicBezTo>
                    <a:lnTo>
                      <a:pt x="0" y="168641"/>
                    </a:lnTo>
                    <a:lnTo>
                      <a:pt x="0" y="92956"/>
                    </a:lnTo>
                    <a:lnTo>
                      <a:pt x="11730" y="95324"/>
                    </a:lnTo>
                    <a:cubicBezTo>
                      <a:pt x="59096" y="95324"/>
                      <a:pt x="97493" y="56927"/>
                      <a:pt x="97493" y="9562"/>
                    </a:cubicBezTo>
                    <a:cubicBezTo>
                      <a:pt x="97493" y="6276"/>
                      <a:pt x="97308" y="3034"/>
                      <a:pt x="95563" y="0"/>
                    </a:cubicBezTo>
                    <a:close/>
                  </a:path>
                </a:pathLst>
              </a:custGeom>
              <a:solidFill>
                <a:sysClr val="window" lastClr="FFFFFF"/>
              </a:solidFill>
              <a:ln w="25400" cap="flat" cmpd="sng" algn="ctr">
                <a:noFill/>
                <a:prstDash val="solid"/>
              </a:ln>
              <a:effectLst>
                <a:outerShdw blurRad="127000" dist="38100" dir="2700000" algn="tl" rotWithShape="0">
                  <a:prstClr val="black">
                    <a:alpha val="40000"/>
                  </a:prstClr>
                </a:outerShdw>
              </a:effectLst>
            </p:spPr>
            <p:txBody>
              <a:bodyPr rtlCol="0" anchor="ctr"/>
              <a:lstStyle/>
              <a:p>
                <a:pPr algn="ctr" defTabSz="685579">
                  <a:defRPr/>
                </a:pPr>
                <a:endParaRPr lang="en-US" sz="1400" kern="0">
                  <a:solidFill>
                    <a:prstClr val="white"/>
                  </a:solidFill>
                  <a:latin typeface="Calibri"/>
                </a:endParaRPr>
              </a:p>
            </p:txBody>
          </p:sp>
          <p:sp>
            <p:nvSpPr>
              <p:cNvPr id="40" name="TextBox 10">
                <a:extLst>
                  <a:ext uri="{FF2B5EF4-FFF2-40B4-BE49-F238E27FC236}">
                    <a16:creationId xmlns="" xmlns:a16="http://schemas.microsoft.com/office/drawing/2014/main" id="{A232FB08-44B7-429A-B7D6-E8D5D536C42F}"/>
                  </a:ext>
                </a:extLst>
              </p:cNvPr>
              <p:cNvSpPr txBox="1"/>
              <p:nvPr/>
            </p:nvSpPr>
            <p:spPr>
              <a:xfrm>
                <a:off x="3397923" y="2640009"/>
                <a:ext cx="619048" cy="628219"/>
              </a:xfrm>
              <a:prstGeom prst="rect">
                <a:avLst/>
              </a:prstGeom>
              <a:noFill/>
            </p:spPr>
            <p:txBody>
              <a:bodyPr wrap="none" rtlCol="0">
                <a:spAutoFit/>
              </a:bodyPr>
              <a:lstStyle/>
              <a:p>
                <a:pPr defTabSz="685579">
                  <a:defRPr/>
                </a:pPr>
                <a:r>
                  <a:rPr lang="en-US" altLang="zh-HK" sz="2100" dirty="0">
                    <a:solidFill>
                      <a:srgbClr val="FFFFFF"/>
                    </a:solidFill>
                    <a:ea typeface="SimSun" pitchFamily="18" charset="0"/>
                  </a:rPr>
                  <a:t>50</a:t>
                </a:r>
              </a:p>
            </p:txBody>
          </p:sp>
          <p:sp>
            <p:nvSpPr>
              <p:cNvPr id="41" name="TextBox 11">
                <a:extLst>
                  <a:ext uri="{FF2B5EF4-FFF2-40B4-BE49-F238E27FC236}">
                    <a16:creationId xmlns="" xmlns:a16="http://schemas.microsoft.com/office/drawing/2014/main" id="{56A65206-4AFE-4B85-9061-1D0F270750F4}"/>
                  </a:ext>
                </a:extLst>
              </p:cNvPr>
              <p:cNvSpPr txBox="1"/>
              <p:nvPr/>
            </p:nvSpPr>
            <p:spPr>
              <a:xfrm>
                <a:off x="3192109" y="2986712"/>
                <a:ext cx="1030674" cy="465348"/>
              </a:xfrm>
              <a:prstGeom prst="rect">
                <a:avLst/>
              </a:prstGeom>
              <a:noFill/>
            </p:spPr>
            <p:txBody>
              <a:bodyPr wrap="none" rtlCol="0">
                <a:spAutoFit/>
              </a:bodyPr>
              <a:lstStyle/>
              <a:p>
                <a:pPr defTabSz="685579">
                  <a:defRPr/>
                </a:pPr>
                <a:r>
                  <a:rPr lang="en-US" altLang="zh-HK" sz="1400" dirty="0">
                    <a:solidFill>
                      <a:srgbClr val="FFFFFF"/>
                    </a:solidFill>
                    <a:ea typeface="SimSun" pitchFamily="18" charset="0"/>
                  </a:rPr>
                  <a:t>the U.S.</a:t>
                </a:r>
              </a:p>
            </p:txBody>
          </p:sp>
        </p:grpSp>
        <p:sp>
          <p:nvSpPr>
            <p:cNvPr id="43" name="文字方塊 42">
              <a:extLst>
                <a:ext uri="{FF2B5EF4-FFF2-40B4-BE49-F238E27FC236}">
                  <a16:creationId xmlns="" xmlns:a16="http://schemas.microsoft.com/office/drawing/2014/main" id="{0A765434-8B2D-4771-BFE9-3D1235C8A9DB}"/>
                </a:ext>
              </a:extLst>
            </p:cNvPr>
            <p:cNvSpPr txBox="1"/>
            <p:nvPr/>
          </p:nvSpPr>
          <p:spPr>
            <a:xfrm rot="21243782">
              <a:off x="734268" y="3694597"/>
              <a:ext cx="2432658" cy="615553"/>
            </a:xfrm>
            <a:prstGeom prst="rect">
              <a:avLst/>
            </a:prstGeom>
            <a:noFill/>
          </p:spPr>
          <p:txBody>
            <a:bodyPr wrap="square" rtlCol="0">
              <a:spAutoFit/>
            </a:bodyPr>
            <a:lstStyle/>
            <a:p>
              <a:pPr defTabSz="685579"/>
              <a:r>
                <a:rPr lang="en-US" altLang="zh-HK" sz="1200" b="1" dirty="0">
                  <a:solidFill>
                    <a:srgbClr val="000000"/>
                  </a:solidFill>
                  <a:ea typeface="SimSun" pitchFamily="18" charset="0"/>
                </a:rPr>
                <a:t>5.Children study in Forest Elementary School</a:t>
              </a:r>
            </a:p>
          </p:txBody>
        </p:sp>
      </p:grpSp>
      <p:grpSp>
        <p:nvGrpSpPr>
          <p:cNvPr id="66" name="群組 65">
            <a:extLst>
              <a:ext uri="{FF2B5EF4-FFF2-40B4-BE49-F238E27FC236}">
                <a16:creationId xmlns="" xmlns:a16="http://schemas.microsoft.com/office/drawing/2014/main" id="{9B1004E8-4246-4D1B-A183-372B630AC0CC}"/>
              </a:ext>
            </a:extLst>
          </p:cNvPr>
          <p:cNvGrpSpPr/>
          <p:nvPr/>
        </p:nvGrpSpPr>
        <p:grpSpPr>
          <a:xfrm rot="319062">
            <a:off x="4583323" y="2891857"/>
            <a:ext cx="2255309" cy="1816628"/>
            <a:chOff x="9191340" y="3367796"/>
            <a:chExt cx="3007079" cy="2422170"/>
          </a:xfrm>
        </p:grpSpPr>
        <p:grpSp>
          <p:nvGrpSpPr>
            <p:cNvPr id="44" name="Group 3">
              <a:extLst>
                <a:ext uri="{FF2B5EF4-FFF2-40B4-BE49-F238E27FC236}">
                  <a16:creationId xmlns="" xmlns:a16="http://schemas.microsoft.com/office/drawing/2014/main" id="{2875019D-CF63-4364-B27C-68666F92F4CA}"/>
                </a:ext>
              </a:extLst>
            </p:cNvPr>
            <p:cNvGrpSpPr/>
            <p:nvPr/>
          </p:nvGrpSpPr>
          <p:grpSpPr>
            <a:xfrm rot="5022176">
              <a:off x="9483795" y="3075341"/>
              <a:ext cx="2422170" cy="3007079"/>
              <a:chOff x="1651000" y="2540000"/>
              <a:chExt cx="2606040" cy="3409950"/>
            </a:xfrm>
          </p:grpSpPr>
          <p:sp>
            <p:nvSpPr>
              <p:cNvPr id="45" name="Rectangle 2">
                <a:extLst>
                  <a:ext uri="{FF2B5EF4-FFF2-40B4-BE49-F238E27FC236}">
                    <a16:creationId xmlns="" xmlns:a16="http://schemas.microsoft.com/office/drawing/2014/main" id="{99DF02D6-7D2C-4307-91DD-768458815925}"/>
                  </a:ext>
                </a:extLst>
              </p:cNvPr>
              <p:cNvSpPr/>
              <p:nvPr/>
            </p:nvSpPr>
            <p:spPr>
              <a:xfrm>
                <a:off x="1651000" y="2540000"/>
                <a:ext cx="2606040" cy="3409950"/>
              </a:xfrm>
              <a:custGeom>
                <a:avLst/>
                <a:gdLst/>
                <a:ahLst/>
                <a:cxnLst/>
                <a:rect l="l" t="t" r="r" b="b"/>
                <a:pathLst>
                  <a:path w="2606040" h="3409950">
                    <a:moveTo>
                      <a:pt x="95563" y="0"/>
                    </a:moveTo>
                    <a:lnTo>
                      <a:pt x="151631" y="0"/>
                    </a:lnTo>
                    <a:lnTo>
                      <a:pt x="149700" y="9562"/>
                    </a:lnTo>
                    <a:cubicBezTo>
                      <a:pt x="149700" y="56927"/>
                      <a:pt x="188097" y="95324"/>
                      <a:pt x="235463" y="95324"/>
                    </a:cubicBezTo>
                    <a:cubicBezTo>
                      <a:pt x="282829" y="95324"/>
                      <a:pt x="321226" y="56927"/>
                      <a:pt x="321226" y="9562"/>
                    </a:cubicBezTo>
                    <a:cubicBezTo>
                      <a:pt x="321226" y="6276"/>
                      <a:pt x="321041" y="3034"/>
                      <a:pt x="319296" y="0"/>
                    </a:cubicBezTo>
                    <a:lnTo>
                      <a:pt x="387074" y="0"/>
                    </a:lnTo>
                    <a:lnTo>
                      <a:pt x="385143" y="9562"/>
                    </a:lnTo>
                    <a:cubicBezTo>
                      <a:pt x="385143" y="56927"/>
                      <a:pt x="423540" y="95324"/>
                      <a:pt x="470906" y="95324"/>
                    </a:cubicBezTo>
                    <a:cubicBezTo>
                      <a:pt x="518272" y="95324"/>
                      <a:pt x="556669" y="56927"/>
                      <a:pt x="556669" y="9562"/>
                    </a:cubicBezTo>
                    <a:cubicBezTo>
                      <a:pt x="556669" y="6276"/>
                      <a:pt x="556484" y="3034"/>
                      <a:pt x="554739" y="0"/>
                    </a:cubicBezTo>
                    <a:lnTo>
                      <a:pt x="622517" y="0"/>
                    </a:lnTo>
                    <a:lnTo>
                      <a:pt x="620586" y="9562"/>
                    </a:lnTo>
                    <a:cubicBezTo>
                      <a:pt x="620586" y="56927"/>
                      <a:pt x="658983" y="95324"/>
                      <a:pt x="706349" y="95324"/>
                    </a:cubicBezTo>
                    <a:cubicBezTo>
                      <a:pt x="753715" y="95324"/>
                      <a:pt x="792112" y="56927"/>
                      <a:pt x="792112" y="9562"/>
                    </a:cubicBezTo>
                    <a:cubicBezTo>
                      <a:pt x="792112" y="6276"/>
                      <a:pt x="791927" y="3034"/>
                      <a:pt x="790182" y="0"/>
                    </a:cubicBezTo>
                    <a:lnTo>
                      <a:pt x="857960" y="0"/>
                    </a:lnTo>
                    <a:lnTo>
                      <a:pt x="856029" y="9562"/>
                    </a:lnTo>
                    <a:cubicBezTo>
                      <a:pt x="856029" y="56927"/>
                      <a:pt x="894426" y="95324"/>
                      <a:pt x="941792" y="95324"/>
                    </a:cubicBezTo>
                    <a:cubicBezTo>
                      <a:pt x="989158" y="95324"/>
                      <a:pt x="1027555" y="56927"/>
                      <a:pt x="1027555" y="9562"/>
                    </a:cubicBezTo>
                    <a:cubicBezTo>
                      <a:pt x="1027555" y="6276"/>
                      <a:pt x="1027370" y="3034"/>
                      <a:pt x="1025625" y="0"/>
                    </a:cubicBezTo>
                    <a:lnTo>
                      <a:pt x="1093403" y="0"/>
                    </a:lnTo>
                    <a:lnTo>
                      <a:pt x="1091472" y="9562"/>
                    </a:lnTo>
                    <a:cubicBezTo>
                      <a:pt x="1091472" y="56927"/>
                      <a:pt x="1129869" y="95324"/>
                      <a:pt x="1177235" y="95324"/>
                    </a:cubicBezTo>
                    <a:cubicBezTo>
                      <a:pt x="1224601" y="95324"/>
                      <a:pt x="1262998" y="56927"/>
                      <a:pt x="1262998" y="9562"/>
                    </a:cubicBezTo>
                    <a:cubicBezTo>
                      <a:pt x="1262998" y="6276"/>
                      <a:pt x="1262813" y="3034"/>
                      <a:pt x="1261068" y="0"/>
                    </a:cubicBezTo>
                    <a:lnTo>
                      <a:pt x="1328846" y="0"/>
                    </a:lnTo>
                    <a:lnTo>
                      <a:pt x="1326915" y="9562"/>
                    </a:lnTo>
                    <a:cubicBezTo>
                      <a:pt x="1326915" y="56927"/>
                      <a:pt x="1365312" y="95324"/>
                      <a:pt x="1412678" y="95324"/>
                    </a:cubicBezTo>
                    <a:cubicBezTo>
                      <a:pt x="1460044" y="95324"/>
                      <a:pt x="1498441" y="56927"/>
                      <a:pt x="1498441" y="9562"/>
                    </a:cubicBezTo>
                    <a:cubicBezTo>
                      <a:pt x="1498441" y="6276"/>
                      <a:pt x="1498256" y="3034"/>
                      <a:pt x="1496511" y="0"/>
                    </a:cubicBezTo>
                    <a:lnTo>
                      <a:pt x="1564289" y="0"/>
                    </a:lnTo>
                    <a:lnTo>
                      <a:pt x="1562358" y="9562"/>
                    </a:lnTo>
                    <a:cubicBezTo>
                      <a:pt x="1562358" y="56927"/>
                      <a:pt x="1600755" y="95324"/>
                      <a:pt x="1648121" y="95324"/>
                    </a:cubicBezTo>
                    <a:cubicBezTo>
                      <a:pt x="1695487" y="95324"/>
                      <a:pt x="1733884" y="56927"/>
                      <a:pt x="1733884" y="9562"/>
                    </a:cubicBezTo>
                    <a:cubicBezTo>
                      <a:pt x="1733884" y="6276"/>
                      <a:pt x="1733699" y="3034"/>
                      <a:pt x="1731954" y="0"/>
                    </a:cubicBezTo>
                    <a:lnTo>
                      <a:pt x="1799732" y="0"/>
                    </a:lnTo>
                    <a:lnTo>
                      <a:pt x="1797801" y="9562"/>
                    </a:lnTo>
                    <a:cubicBezTo>
                      <a:pt x="1797801" y="56927"/>
                      <a:pt x="1836198" y="95324"/>
                      <a:pt x="1883564" y="95324"/>
                    </a:cubicBezTo>
                    <a:cubicBezTo>
                      <a:pt x="1930930" y="95324"/>
                      <a:pt x="1969327" y="56927"/>
                      <a:pt x="1969327" y="9562"/>
                    </a:cubicBezTo>
                    <a:cubicBezTo>
                      <a:pt x="1969327" y="6276"/>
                      <a:pt x="1969142" y="3034"/>
                      <a:pt x="1967397" y="0"/>
                    </a:cubicBezTo>
                    <a:lnTo>
                      <a:pt x="2035175" y="0"/>
                    </a:lnTo>
                    <a:lnTo>
                      <a:pt x="2033244" y="9562"/>
                    </a:lnTo>
                    <a:cubicBezTo>
                      <a:pt x="2033244" y="56927"/>
                      <a:pt x="2071641" y="95324"/>
                      <a:pt x="2119007" y="95324"/>
                    </a:cubicBezTo>
                    <a:cubicBezTo>
                      <a:pt x="2166373" y="95324"/>
                      <a:pt x="2204770" y="56927"/>
                      <a:pt x="2204770" y="9562"/>
                    </a:cubicBezTo>
                    <a:cubicBezTo>
                      <a:pt x="2204770" y="6276"/>
                      <a:pt x="2204585" y="3034"/>
                      <a:pt x="2202840" y="0"/>
                    </a:cubicBezTo>
                    <a:lnTo>
                      <a:pt x="2270621" y="0"/>
                    </a:lnTo>
                    <a:lnTo>
                      <a:pt x="2268690" y="9562"/>
                    </a:lnTo>
                    <a:cubicBezTo>
                      <a:pt x="2268690" y="56927"/>
                      <a:pt x="2307087" y="95324"/>
                      <a:pt x="2354453" y="95324"/>
                    </a:cubicBezTo>
                    <a:cubicBezTo>
                      <a:pt x="2401819" y="95324"/>
                      <a:pt x="2440216" y="56927"/>
                      <a:pt x="2440216" y="9562"/>
                    </a:cubicBezTo>
                    <a:cubicBezTo>
                      <a:pt x="2440216" y="6276"/>
                      <a:pt x="2440031" y="3034"/>
                      <a:pt x="2438286" y="0"/>
                    </a:cubicBezTo>
                    <a:lnTo>
                      <a:pt x="2522208" y="0"/>
                    </a:lnTo>
                    <a:lnTo>
                      <a:pt x="2520277" y="9562"/>
                    </a:lnTo>
                    <a:cubicBezTo>
                      <a:pt x="2520277" y="56927"/>
                      <a:pt x="2558674" y="95324"/>
                      <a:pt x="2606040" y="95324"/>
                    </a:cubicBezTo>
                    <a:lnTo>
                      <a:pt x="2606040" y="166273"/>
                    </a:lnTo>
                    <a:cubicBezTo>
                      <a:pt x="2558674" y="166273"/>
                      <a:pt x="2520277" y="204670"/>
                      <a:pt x="2520277" y="252035"/>
                    </a:cubicBezTo>
                    <a:cubicBezTo>
                      <a:pt x="2520277" y="299400"/>
                      <a:pt x="2558674" y="337797"/>
                      <a:pt x="2606040" y="337797"/>
                    </a:cubicBezTo>
                    <a:lnTo>
                      <a:pt x="2606040" y="408747"/>
                    </a:lnTo>
                    <a:cubicBezTo>
                      <a:pt x="2558674" y="408747"/>
                      <a:pt x="2520277" y="447144"/>
                      <a:pt x="2520277" y="494509"/>
                    </a:cubicBezTo>
                    <a:cubicBezTo>
                      <a:pt x="2520277" y="541874"/>
                      <a:pt x="2558674" y="580271"/>
                      <a:pt x="2606040" y="580271"/>
                    </a:cubicBezTo>
                    <a:lnTo>
                      <a:pt x="2606040" y="651221"/>
                    </a:lnTo>
                    <a:cubicBezTo>
                      <a:pt x="2558674" y="651221"/>
                      <a:pt x="2520277" y="689618"/>
                      <a:pt x="2520277" y="736983"/>
                    </a:cubicBezTo>
                    <a:cubicBezTo>
                      <a:pt x="2520277" y="784348"/>
                      <a:pt x="2558674" y="822745"/>
                      <a:pt x="2606040" y="822745"/>
                    </a:cubicBezTo>
                    <a:lnTo>
                      <a:pt x="2606040" y="893694"/>
                    </a:lnTo>
                    <a:cubicBezTo>
                      <a:pt x="2558674" y="893694"/>
                      <a:pt x="2520277" y="932091"/>
                      <a:pt x="2520277" y="979456"/>
                    </a:cubicBezTo>
                    <a:cubicBezTo>
                      <a:pt x="2520277" y="1026821"/>
                      <a:pt x="2558674" y="1065218"/>
                      <a:pt x="2606040" y="1065218"/>
                    </a:cubicBezTo>
                    <a:lnTo>
                      <a:pt x="2606040" y="1136168"/>
                    </a:lnTo>
                    <a:cubicBezTo>
                      <a:pt x="2558674" y="1136168"/>
                      <a:pt x="2520277" y="1174565"/>
                      <a:pt x="2520277" y="1221930"/>
                    </a:cubicBezTo>
                    <a:cubicBezTo>
                      <a:pt x="2520277" y="1269295"/>
                      <a:pt x="2558674" y="1307692"/>
                      <a:pt x="2606040" y="1307692"/>
                    </a:cubicBezTo>
                    <a:lnTo>
                      <a:pt x="2606040" y="1378642"/>
                    </a:lnTo>
                    <a:cubicBezTo>
                      <a:pt x="2558674" y="1378642"/>
                      <a:pt x="2520277" y="1417039"/>
                      <a:pt x="2520277" y="1464404"/>
                    </a:cubicBezTo>
                    <a:cubicBezTo>
                      <a:pt x="2520277" y="1511769"/>
                      <a:pt x="2558674" y="1550166"/>
                      <a:pt x="2606040" y="1550166"/>
                    </a:cubicBezTo>
                    <a:lnTo>
                      <a:pt x="2606040" y="1621115"/>
                    </a:lnTo>
                    <a:cubicBezTo>
                      <a:pt x="2558674" y="1621115"/>
                      <a:pt x="2520277" y="1659512"/>
                      <a:pt x="2520277" y="1706877"/>
                    </a:cubicBezTo>
                    <a:cubicBezTo>
                      <a:pt x="2520277" y="1754242"/>
                      <a:pt x="2558674" y="1792639"/>
                      <a:pt x="2606040" y="1792639"/>
                    </a:cubicBezTo>
                    <a:lnTo>
                      <a:pt x="2606040" y="1863589"/>
                    </a:lnTo>
                    <a:cubicBezTo>
                      <a:pt x="2558674" y="1863589"/>
                      <a:pt x="2520277" y="1901986"/>
                      <a:pt x="2520277" y="1949351"/>
                    </a:cubicBezTo>
                    <a:cubicBezTo>
                      <a:pt x="2520277" y="1996716"/>
                      <a:pt x="2558674" y="2035113"/>
                      <a:pt x="2606040" y="2035113"/>
                    </a:cubicBezTo>
                    <a:lnTo>
                      <a:pt x="2606040" y="2106063"/>
                    </a:lnTo>
                    <a:cubicBezTo>
                      <a:pt x="2558674" y="2106063"/>
                      <a:pt x="2520277" y="2144460"/>
                      <a:pt x="2520277" y="2191825"/>
                    </a:cubicBezTo>
                    <a:cubicBezTo>
                      <a:pt x="2520277" y="2239190"/>
                      <a:pt x="2558674" y="2277587"/>
                      <a:pt x="2606040" y="2277587"/>
                    </a:cubicBezTo>
                    <a:lnTo>
                      <a:pt x="2606040" y="2348536"/>
                    </a:lnTo>
                    <a:cubicBezTo>
                      <a:pt x="2558674" y="2348536"/>
                      <a:pt x="2520277" y="2386933"/>
                      <a:pt x="2520277" y="2434298"/>
                    </a:cubicBezTo>
                    <a:cubicBezTo>
                      <a:pt x="2520277" y="2481663"/>
                      <a:pt x="2558674" y="2520060"/>
                      <a:pt x="2606040" y="2520060"/>
                    </a:cubicBezTo>
                    <a:lnTo>
                      <a:pt x="2606040" y="2591010"/>
                    </a:lnTo>
                    <a:cubicBezTo>
                      <a:pt x="2558674" y="2591010"/>
                      <a:pt x="2520277" y="2629407"/>
                      <a:pt x="2520277" y="2676772"/>
                    </a:cubicBezTo>
                    <a:cubicBezTo>
                      <a:pt x="2520277" y="2724137"/>
                      <a:pt x="2558674" y="2762534"/>
                      <a:pt x="2606040" y="2762534"/>
                    </a:cubicBezTo>
                    <a:lnTo>
                      <a:pt x="2606040" y="2833484"/>
                    </a:lnTo>
                    <a:cubicBezTo>
                      <a:pt x="2558674" y="2833484"/>
                      <a:pt x="2520277" y="2871881"/>
                      <a:pt x="2520277" y="2919246"/>
                    </a:cubicBezTo>
                    <a:cubicBezTo>
                      <a:pt x="2520277" y="2966611"/>
                      <a:pt x="2558674" y="3005008"/>
                      <a:pt x="2606040" y="3005008"/>
                    </a:cubicBezTo>
                    <a:lnTo>
                      <a:pt x="2606040" y="3075957"/>
                    </a:lnTo>
                    <a:cubicBezTo>
                      <a:pt x="2558674" y="3075957"/>
                      <a:pt x="2520277" y="3114354"/>
                      <a:pt x="2520277" y="3161719"/>
                    </a:cubicBezTo>
                    <a:cubicBezTo>
                      <a:pt x="2520277" y="3209084"/>
                      <a:pt x="2558674" y="3247481"/>
                      <a:pt x="2606040" y="3247481"/>
                    </a:cubicBezTo>
                    <a:lnTo>
                      <a:pt x="2606040" y="3318436"/>
                    </a:lnTo>
                    <a:cubicBezTo>
                      <a:pt x="2558674" y="3318436"/>
                      <a:pt x="2520277" y="3356833"/>
                      <a:pt x="2520277" y="3404198"/>
                    </a:cubicBezTo>
                    <a:cubicBezTo>
                      <a:pt x="2520277" y="3406153"/>
                      <a:pt x="2520343" y="3408093"/>
                      <a:pt x="2521438" y="3409950"/>
                    </a:cubicBezTo>
                    <a:lnTo>
                      <a:pt x="2439055" y="3409950"/>
                    </a:lnTo>
                    <a:lnTo>
                      <a:pt x="2440216" y="3404198"/>
                    </a:lnTo>
                    <a:cubicBezTo>
                      <a:pt x="2440216" y="3356833"/>
                      <a:pt x="2401819" y="3318436"/>
                      <a:pt x="2354453" y="3318436"/>
                    </a:cubicBezTo>
                    <a:cubicBezTo>
                      <a:pt x="2307087" y="3318436"/>
                      <a:pt x="2268690" y="3356833"/>
                      <a:pt x="2268690" y="3404198"/>
                    </a:cubicBezTo>
                    <a:cubicBezTo>
                      <a:pt x="2268690" y="3406153"/>
                      <a:pt x="2268756" y="3408093"/>
                      <a:pt x="2269851" y="3409950"/>
                    </a:cubicBezTo>
                    <a:lnTo>
                      <a:pt x="2203609" y="3409950"/>
                    </a:lnTo>
                    <a:lnTo>
                      <a:pt x="2204770" y="3404198"/>
                    </a:lnTo>
                    <a:cubicBezTo>
                      <a:pt x="2204770" y="3356833"/>
                      <a:pt x="2166373" y="3318436"/>
                      <a:pt x="2119007" y="3318436"/>
                    </a:cubicBezTo>
                    <a:cubicBezTo>
                      <a:pt x="2071641" y="3318436"/>
                      <a:pt x="2033244" y="3356833"/>
                      <a:pt x="2033244" y="3404198"/>
                    </a:cubicBezTo>
                    <a:cubicBezTo>
                      <a:pt x="2033244" y="3406153"/>
                      <a:pt x="2033310" y="3408093"/>
                      <a:pt x="2034405" y="3409950"/>
                    </a:cubicBezTo>
                    <a:lnTo>
                      <a:pt x="1968166" y="3409950"/>
                    </a:lnTo>
                    <a:lnTo>
                      <a:pt x="1969327" y="3404198"/>
                    </a:lnTo>
                    <a:cubicBezTo>
                      <a:pt x="1969327" y="3356833"/>
                      <a:pt x="1930930" y="3318436"/>
                      <a:pt x="1883564" y="3318436"/>
                    </a:cubicBezTo>
                    <a:cubicBezTo>
                      <a:pt x="1836198" y="3318436"/>
                      <a:pt x="1797801" y="3356833"/>
                      <a:pt x="1797801" y="3404198"/>
                    </a:cubicBezTo>
                    <a:cubicBezTo>
                      <a:pt x="1797801" y="3406153"/>
                      <a:pt x="1797867" y="3408093"/>
                      <a:pt x="1798962" y="3409950"/>
                    </a:cubicBezTo>
                    <a:lnTo>
                      <a:pt x="1732723" y="3409950"/>
                    </a:lnTo>
                    <a:lnTo>
                      <a:pt x="1733884" y="3404198"/>
                    </a:lnTo>
                    <a:cubicBezTo>
                      <a:pt x="1733884" y="3356833"/>
                      <a:pt x="1695487" y="3318436"/>
                      <a:pt x="1648121" y="3318436"/>
                    </a:cubicBezTo>
                    <a:cubicBezTo>
                      <a:pt x="1600755" y="3318436"/>
                      <a:pt x="1562358" y="3356833"/>
                      <a:pt x="1562358" y="3404198"/>
                    </a:cubicBezTo>
                    <a:cubicBezTo>
                      <a:pt x="1562358" y="3406153"/>
                      <a:pt x="1562424" y="3408093"/>
                      <a:pt x="1563519" y="3409950"/>
                    </a:cubicBezTo>
                    <a:lnTo>
                      <a:pt x="1497280" y="3409950"/>
                    </a:lnTo>
                    <a:lnTo>
                      <a:pt x="1498441" y="3404198"/>
                    </a:lnTo>
                    <a:cubicBezTo>
                      <a:pt x="1498441" y="3356833"/>
                      <a:pt x="1460044" y="3318436"/>
                      <a:pt x="1412678" y="3318436"/>
                    </a:cubicBezTo>
                    <a:cubicBezTo>
                      <a:pt x="1365312" y="3318436"/>
                      <a:pt x="1326915" y="3356833"/>
                      <a:pt x="1326915" y="3404198"/>
                    </a:cubicBezTo>
                    <a:cubicBezTo>
                      <a:pt x="1326915" y="3406153"/>
                      <a:pt x="1326981" y="3408093"/>
                      <a:pt x="1328076" y="3409950"/>
                    </a:cubicBezTo>
                    <a:lnTo>
                      <a:pt x="1261837" y="3409950"/>
                    </a:lnTo>
                    <a:lnTo>
                      <a:pt x="1262998" y="3404198"/>
                    </a:lnTo>
                    <a:cubicBezTo>
                      <a:pt x="1262998" y="3356833"/>
                      <a:pt x="1224601" y="3318436"/>
                      <a:pt x="1177235" y="3318436"/>
                    </a:cubicBezTo>
                    <a:cubicBezTo>
                      <a:pt x="1129869" y="3318436"/>
                      <a:pt x="1091472" y="3356833"/>
                      <a:pt x="1091472" y="3404198"/>
                    </a:cubicBezTo>
                    <a:cubicBezTo>
                      <a:pt x="1091472" y="3406153"/>
                      <a:pt x="1091538" y="3408093"/>
                      <a:pt x="1092633" y="3409950"/>
                    </a:cubicBezTo>
                    <a:lnTo>
                      <a:pt x="1026394" y="3409950"/>
                    </a:lnTo>
                    <a:lnTo>
                      <a:pt x="1027555" y="3404198"/>
                    </a:lnTo>
                    <a:cubicBezTo>
                      <a:pt x="1027555" y="3356833"/>
                      <a:pt x="989158" y="3318436"/>
                      <a:pt x="941792" y="3318436"/>
                    </a:cubicBezTo>
                    <a:cubicBezTo>
                      <a:pt x="894426" y="3318436"/>
                      <a:pt x="856029" y="3356833"/>
                      <a:pt x="856029" y="3404198"/>
                    </a:cubicBezTo>
                    <a:cubicBezTo>
                      <a:pt x="856029" y="3406153"/>
                      <a:pt x="856095" y="3408093"/>
                      <a:pt x="857190" y="3409950"/>
                    </a:cubicBezTo>
                    <a:lnTo>
                      <a:pt x="790951" y="3409950"/>
                    </a:lnTo>
                    <a:lnTo>
                      <a:pt x="792112" y="3404198"/>
                    </a:lnTo>
                    <a:cubicBezTo>
                      <a:pt x="792112" y="3356833"/>
                      <a:pt x="753715" y="3318436"/>
                      <a:pt x="706349" y="3318436"/>
                    </a:cubicBezTo>
                    <a:cubicBezTo>
                      <a:pt x="658983" y="3318436"/>
                      <a:pt x="620586" y="3356833"/>
                      <a:pt x="620586" y="3404198"/>
                    </a:cubicBezTo>
                    <a:cubicBezTo>
                      <a:pt x="620586" y="3406153"/>
                      <a:pt x="620652" y="3408093"/>
                      <a:pt x="621747" y="3409950"/>
                    </a:cubicBezTo>
                    <a:lnTo>
                      <a:pt x="555508" y="3409950"/>
                    </a:lnTo>
                    <a:lnTo>
                      <a:pt x="556669" y="3404198"/>
                    </a:lnTo>
                    <a:cubicBezTo>
                      <a:pt x="556669" y="3356833"/>
                      <a:pt x="518272" y="3318436"/>
                      <a:pt x="470906" y="3318436"/>
                    </a:cubicBezTo>
                    <a:cubicBezTo>
                      <a:pt x="423540" y="3318436"/>
                      <a:pt x="385143" y="3356833"/>
                      <a:pt x="385143" y="3404198"/>
                    </a:cubicBezTo>
                    <a:cubicBezTo>
                      <a:pt x="385143" y="3406153"/>
                      <a:pt x="385208" y="3408093"/>
                      <a:pt x="386304" y="3409950"/>
                    </a:cubicBezTo>
                    <a:lnTo>
                      <a:pt x="320065" y="3409950"/>
                    </a:lnTo>
                    <a:lnTo>
                      <a:pt x="321226" y="3404198"/>
                    </a:lnTo>
                    <a:cubicBezTo>
                      <a:pt x="321226" y="3356833"/>
                      <a:pt x="282829" y="3318436"/>
                      <a:pt x="235463" y="3318436"/>
                    </a:cubicBezTo>
                    <a:cubicBezTo>
                      <a:pt x="188097" y="3318436"/>
                      <a:pt x="149700" y="3356833"/>
                      <a:pt x="149700" y="3404198"/>
                    </a:cubicBezTo>
                    <a:cubicBezTo>
                      <a:pt x="149700" y="3406153"/>
                      <a:pt x="149765" y="3408093"/>
                      <a:pt x="150861" y="3409950"/>
                    </a:cubicBezTo>
                    <a:lnTo>
                      <a:pt x="96332" y="3409950"/>
                    </a:lnTo>
                    <a:lnTo>
                      <a:pt x="97493" y="3404198"/>
                    </a:lnTo>
                    <a:cubicBezTo>
                      <a:pt x="97493" y="3356833"/>
                      <a:pt x="59096" y="3318436"/>
                      <a:pt x="11730" y="3318436"/>
                    </a:cubicBezTo>
                    <a:lnTo>
                      <a:pt x="0" y="3320804"/>
                    </a:lnTo>
                    <a:lnTo>
                      <a:pt x="0" y="3245113"/>
                    </a:lnTo>
                    <a:lnTo>
                      <a:pt x="11730" y="3247481"/>
                    </a:lnTo>
                    <a:cubicBezTo>
                      <a:pt x="59096" y="3247481"/>
                      <a:pt x="97493" y="3209084"/>
                      <a:pt x="97493" y="3161719"/>
                    </a:cubicBezTo>
                    <a:cubicBezTo>
                      <a:pt x="97493" y="3114354"/>
                      <a:pt x="59096" y="3075957"/>
                      <a:pt x="11730" y="3075957"/>
                    </a:cubicBezTo>
                    <a:lnTo>
                      <a:pt x="0" y="3078325"/>
                    </a:lnTo>
                    <a:lnTo>
                      <a:pt x="0" y="3002640"/>
                    </a:lnTo>
                    <a:lnTo>
                      <a:pt x="11730" y="3005008"/>
                    </a:lnTo>
                    <a:cubicBezTo>
                      <a:pt x="59096" y="3005008"/>
                      <a:pt x="97493" y="2966611"/>
                      <a:pt x="97493" y="2919246"/>
                    </a:cubicBezTo>
                    <a:cubicBezTo>
                      <a:pt x="97493" y="2871881"/>
                      <a:pt x="59096" y="2833484"/>
                      <a:pt x="11730" y="2833484"/>
                    </a:cubicBezTo>
                    <a:lnTo>
                      <a:pt x="0" y="2835852"/>
                    </a:lnTo>
                    <a:lnTo>
                      <a:pt x="0" y="2760166"/>
                    </a:lnTo>
                    <a:lnTo>
                      <a:pt x="11730" y="2762534"/>
                    </a:lnTo>
                    <a:cubicBezTo>
                      <a:pt x="59096" y="2762534"/>
                      <a:pt x="97493" y="2724137"/>
                      <a:pt x="97493" y="2676772"/>
                    </a:cubicBezTo>
                    <a:cubicBezTo>
                      <a:pt x="97493" y="2629407"/>
                      <a:pt x="59096" y="2591010"/>
                      <a:pt x="11730" y="2591010"/>
                    </a:cubicBezTo>
                    <a:lnTo>
                      <a:pt x="0" y="2593378"/>
                    </a:lnTo>
                    <a:lnTo>
                      <a:pt x="0" y="2517692"/>
                    </a:lnTo>
                    <a:lnTo>
                      <a:pt x="11730" y="2520060"/>
                    </a:lnTo>
                    <a:cubicBezTo>
                      <a:pt x="59096" y="2520060"/>
                      <a:pt x="97493" y="2481663"/>
                      <a:pt x="97493" y="2434298"/>
                    </a:cubicBezTo>
                    <a:cubicBezTo>
                      <a:pt x="97493" y="2386933"/>
                      <a:pt x="59096" y="2348536"/>
                      <a:pt x="11730" y="2348536"/>
                    </a:cubicBezTo>
                    <a:lnTo>
                      <a:pt x="0" y="2350904"/>
                    </a:lnTo>
                    <a:lnTo>
                      <a:pt x="0" y="2275219"/>
                    </a:lnTo>
                    <a:lnTo>
                      <a:pt x="11730" y="2277587"/>
                    </a:lnTo>
                    <a:cubicBezTo>
                      <a:pt x="59096" y="2277587"/>
                      <a:pt x="97493" y="2239190"/>
                      <a:pt x="97493" y="2191825"/>
                    </a:cubicBezTo>
                    <a:cubicBezTo>
                      <a:pt x="97493" y="2144460"/>
                      <a:pt x="59096" y="2106063"/>
                      <a:pt x="11730" y="2106063"/>
                    </a:cubicBezTo>
                    <a:lnTo>
                      <a:pt x="0" y="2108431"/>
                    </a:lnTo>
                    <a:lnTo>
                      <a:pt x="0" y="2032745"/>
                    </a:lnTo>
                    <a:lnTo>
                      <a:pt x="11730" y="2035113"/>
                    </a:lnTo>
                    <a:cubicBezTo>
                      <a:pt x="59096" y="2035113"/>
                      <a:pt x="97493" y="1996716"/>
                      <a:pt x="97493" y="1949351"/>
                    </a:cubicBezTo>
                    <a:cubicBezTo>
                      <a:pt x="97493" y="1901986"/>
                      <a:pt x="59096" y="1863589"/>
                      <a:pt x="11730" y="1863589"/>
                    </a:cubicBezTo>
                    <a:lnTo>
                      <a:pt x="0" y="1865957"/>
                    </a:lnTo>
                    <a:lnTo>
                      <a:pt x="0" y="1790271"/>
                    </a:lnTo>
                    <a:lnTo>
                      <a:pt x="11730" y="1792639"/>
                    </a:lnTo>
                    <a:cubicBezTo>
                      <a:pt x="59096" y="1792639"/>
                      <a:pt x="97493" y="1754242"/>
                      <a:pt x="97493" y="1706877"/>
                    </a:cubicBezTo>
                    <a:cubicBezTo>
                      <a:pt x="97493" y="1659512"/>
                      <a:pt x="59096" y="1621115"/>
                      <a:pt x="11730" y="1621115"/>
                    </a:cubicBezTo>
                    <a:lnTo>
                      <a:pt x="0" y="1623483"/>
                    </a:lnTo>
                    <a:lnTo>
                      <a:pt x="0" y="1547798"/>
                    </a:lnTo>
                    <a:lnTo>
                      <a:pt x="11730" y="1550166"/>
                    </a:lnTo>
                    <a:cubicBezTo>
                      <a:pt x="59096" y="1550166"/>
                      <a:pt x="97493" y="1511769"/>
                      <a:pt x="97493" y="1464404"/>
                    </a:cubicBezTo>
                    <a:cubicBezTo>
                      <a:pt x="97493" y="1417039"/>
                      <a:pt x="59096" y="1378642"/>
                      <a:pt x="11730" y="1378642"/>
                    </a:cubicBezTo>
                    <a:lnTo>
                      <a:pt x="0" y="1381010"/>
                    </a:lnTo>
                    <a:lnTo>
                      <a:pt x="0" y="1305324"/>
                    </a:lnTo>
                    <a:lnTo>
                      <a:pt x="11730" y="1307692"/>
                    </a:lnTo>
                    <a:cubicBezTo>
                      <a:pt x="59096" y="1307692"/>
                      <a:pt x="97493" y="1269295"/>
                      <a:pt x="97493" y="1221930"/>
                    </a:cubicBezTo>
                    <a:cubicBezTo>
                      <a:pt x="97493" y="1174565"/>
                      <a:pt x="59096" y="1136168"/>
                      <a:pt x="11730" y="1136168"/>
                    </a:cubicBezTo>
                    <a:lnTo>
                      <a:pt x="0" y="1138536"/>
                    </a:lnTo>
                    <a:lnTo>
                      <a:pt x="0" y="1062850"/>
                    </a:lnTo>
                    <a:lnTo>
                      <a:pt x="11730" y="1065218"/>
                    </a:lnTo>
                    <a:cubicBezTo>
                      <a:pt x="59096" y="1065218"/>
                      <a:pt x="97493" y="1026821"/>
                      <a:pt x="97493" y="979456"/>
                    </a:cubicBezTo>
                    <a:cubicBezTo>
                      <a:pt x="97493" y="932091"/>
                      <a:pt x="59096" y="893694"/>
                      <a:pt x="11730" y="893694"/>
                    </a:cubicBezTo>
                    <a:lnTo>
                      <a:pt x="0" y="896062"/>
                    </a:lnTo>
                    <a:lnTo>
                      <a:pt x="0" y="820377"/>
                    </a:lnTo>
                    <a:lnTo>
                      <a:pt x="11730" y="822745"/>
                    </a:lnTo>
                    <a:cubicBezTo>
                      <a:pt x="59096" y="822745"/>
                      <a:pt x="97493" y="784348"/>
                      <a:pt x="97493" y="736983"/>
                    </a:cubicBezTo>
                    <a:cubicBezTo>
                      <a:pt x="97493" y="689618"/>
                      <a:pt x="59096" y="651221"/>
                      <a:pt x="11730" y="651221"/>
                    </a:cubicBezTo>
                    <a:lnTo>
                      <a:pt x="0" y="653589"/>
                    </a:lnTo>
                    <a:lnTo>
                      <a:pt x="0" y="577903"/>
                    </a:lnTo>
                    <a:lnTo>
                      <a:pt x="11730" y="580271"/>
                    </a:lnTo>
                    <a:cubicBezTo>
                      <a:pt x="59096" y="580271"/>
                      <a:pt x="97493" y="541874"/>
                      <a:pt x="97493" y="494509"/>
                    </a:cubicBezTo>
                    <a:cubicBezTo>
                      <a:pt x="97493" y="447144"/>
                      <a:pt x="59096" y="408747"/>
                      <a:pt x="11730" y="408747"/>
                    </a:cubicBezTo>
                    <a:lnTo>
                      <a:pt x="0" y="411115"/>
                    </a:lnTo>
                    <a:lnTo>
                      <a:pt x="0" y="335429"/>
                    </a:lnTo>
                    <a:lnTo>
                      <a:pt x="11730" y="337797"/>
                    </a:lnTo>
                    <a:cubicBezTo>
                      <a:pt x="59096" y="337797"/>
                      <a:pt x="97493" y="299400"/>
                      <a:pt x="97493" y="252035"/>
                    </a:cubicBezTo>
                    <a:cubicBezTo>
                      <a:pt x="97493" y="204670"/>
                      <a:pt x="59096" y="166273"/>
                      <a:pt x="11730" y="166273"/>
                    </a:cubicBezTo>
                    <a:lnTo>
                      <a:pt x="0" y="168641"/>
                    </a:lnTo>
                    <a:lnTo>
                      <a:pt x="0" y="92956"/>
                    </a:lnTo>
                    <a:lnTo>
                      <a:pt x="11730" y="95324"/>
                    </a:lnTo>
                    <a:cubicBezTo>
                      <a:pt x="59096" y="95324"/>
                      <a:pt x="97493" y="56927"/>
                      <a:pt x="97493" y="9562"/>
                    </a:cubicBezTo>
                    <a:cubicBezTo>
                      <a:pt x="97493" y="6276"/>
                      <a:pt x="97308" y="3034"/>
                      <a:pt x="95563" y="0"/>
                    </a:cubicBezTo>
                    <a:close/>
                  </a:path>
                </a:pathLst>
              </a:custGeom>
              <a:solidFill>
                <a:sysClr val="window" lastClr="FFFFFF"/>
              </a:solidFill>
              <a:ln w="25400" cap="flat" cmpd="sng" algn="ctr">
                <a:noFill/>
                <a:prstDash val="solid"/>
              </a:ln>
              <a:effectLst>
                <a:outerShdw blurRad="127000" dist="38100" dir="2700000" algn="tl" rotWithShape="0">
                  <a:prstClr val="black">
                    <a:alpha val="40000"/>
                  </a:prstClr>
                </a:outerShdw>
              </a:effectLst>
            </p:spPr>
            <p:txBody>
              <a:bodyPr rtlCol="0" anchor="ctr"/>
              <a:lstStyle/>
              <a:p>
                <a:pPr algn="ctr" defTabSz="685579">
                  <a:defRPr/>
                </a:pPr>
                <a:endParaRPr lang="en-US" sz="1400" kern="0">
                  <a:solidFill>
                    <a:prstClr val="white"/>
                  </a:solidFill>
                  <a:latin typeface="Calibri"/>
                </a:endParaRPr>
              </a:p>
            </p:txBody>
          </p:sp>
          <p:sp>
            <p:nvSpPr>
              <p:cNvPr id="46" name="TextBox 10">
                <a:extLst>
                  <a:ext uri="{FF2B5EF4-FFF2-40B4-BE49-F238E27FC236}">
                    <a16:creationId xmlns="" xmlns:a16="http://schemas.microsoft.com/office/drawing/2014/main" id="{49BF4548-5AC4-44FE-BD34-78B275F1DD8E}"/>
                  </a:ext>
                </a:extLst>
              </p:cNvPr>
              <p:cNvSpPr txBox="1"/>
              <p:nvPr/>
            </p:nvSpPr>
            <p:spPr>
              <a:xfrm>
                <a:off x="3397922" y="2640009"/>
                <a:ext cx="619048" cy="628219"/>
              </a:xfrm>
              <a:prstGeom prst="rect">
                <a:avLst/>
              </a:prstGeom>
              <a:noFill/>
            </p:spPr>
            <p:txBody>
              <a:bodyPr wrap="none" rtlCol="0">
                <a:spAutoFit/>
              </a:bodyPr>
              <a:lstStyle/>
              <a:p>
                <a:pPr defTabSz="685579">
                  <a:defRPr/>
                </a:pPr>
                <a:r>
                  <a:rPr lang="en-US" altLang="zh-HK" sz="2100" dirty="0">
                    <a:solidFill>
                      <a:srgbClr val="FFFFFF"/>
                    </a:solidFill>
                    <a:ea typeface="SimSun" pitchFamily="18" charset="0"/>
                  </a:rPr>
                  <a:t>50</a:t>
                </a:r>
              </a:p>
            </p:txBody>
          </p:sp>
          <p:sp>
            <p:nvSpPr>
              <p:cNvPr id="47" name="TextBox 11">
                <a:extLst>
                  <a:ext uri="{FF2B5EF4-FFF2-40B4-BE49-F238E27FC236}">
                    <a16:creationId xmlns="" xmlns:a16="http://schemas.microsoft.com/office/drawing/2014/main" id="{89C530AA-A798-4A95-A504-DA5DFC2C2E34}"/>
                  </a:ext>
                </a:extLst>
              </p:cNvPr>
              <p:cNvSpPr txBox="1"/>
              <p:nvPr/>
            </p:nvSpPr>
            <p:spPr>
              <a:xfrm>
                <a:off x="3192109" y="2986715"/>
                <a:ext cx="1030674" cy="465348"/>
              </a:xfrm>
              <a:prstGeom prst="rect">
                <a:avLst/>
              </a:prstGeom>
              <a:noFill/>
            </p:spPr>
            <p:txBody>
              <a:bodyPr wrap="none" rtlCol="0">
                <a:spAutoFit/>
              </a:bodyPr>
              <a:lstStyle/>
              <a:p>
                <a:pPr defTabSz="685579">
                  <a:defRPr/>
                </a:pPr>
                <a:r>
                  <a:rPr lang="en-US" altLang="zh-HK" sz="1400" dirty="0">
                    <a:solidFill>
                      <a:srgbClr val="FFFFFF"/>
                    </a:solidFill>
                    <a:ea typeface="SimSun" pitchFamily="18" charset="0"/>
                  </a:rPr>
                  <a:t>the U.S.</a:t>
                </a:r>
              </a:p>
            </p:txBody>
          </p:sp>
        </p:grpSp>
        <p:sp>
          <p:nvSpPr>
            <p:cNvPr id="49" name="文字方塊 48">
              <a:extLst>
                <a:ext uri="{FF2B5EF4-FFF2-40B4-BE49-F238E27FC236}">
                  <a16:creationId xmlns="" xmlns:a16="http://schemas.microsoft.com/office/drawing/2014/main" id="{B106F5F8-EDFF-49BD-91FA-594A17398AC9}"/>
                </a:ext>
              </a:extLst>
            </p:cNvPr>
            <p:cNvSpPr txBox="1"/>
            <p:nvPr/>
          </p:nvSpPr>
          <p:spPr>
            <a:xfrm rot="21290789">
              <a:off x="9397364" y="3419386"/>
              <a:ext cx="2432658" cy="574516"/>
            </a:xfrm>
            <a:prstGeom prst="rect">
              <a:avLst/>
            </a:prstGeom>
            <a:noFill/>
          </p:spPr>
          <p:txBody>
            <a:bodyPr wrap="square" rtlCol="0">
              <a:spAutoFit/>
            </a:bodyPr>
            <a:lstStyle/>
            <a:p>
              <a:pPr defTabSz="685579"/>
              <a:r>
                <a:rPr lang="en-US" altLang="zh-HK" sz="1100" b="1" dirty="0">
                  <a:solidFill>
                    <a:srgbClr val="000000"/>
                  </a:solidFill>
                  <a:ea typeface="SimSun" pitchFamily="18" charset="0"/>
                </a:rPr>
                <a:t>6.Safe and comfortable vehicle </a:t>
              </a:r>
            </a:p>
          </p:txBody>
        </p:sp>
      </p:grpSp>
      <p:grpSp>
        <p:nvGrpSpPr>
          <p:cNvPr id="68" name="群組 67">
            <a:extLst>
              <a:ext uri="{FF2B5EF4-FFF2-40B4-BE49-F238E27FC236}">
                <a16:creationId xmlns="" xmlns:a16="http://schemas.microsoft.com/office/drawing/2014/main" id="{CCBC54E1-A0B0-4EC0-A9F3-C7839FE85688}"/>
              </a:ext>
            </a:extLst>
          </p:cNvPr>
          <p:cNvGrpSpPr/>
          <p:nvPr/>
        </p:nvGrpSpPr>
        <p:grpSpPr>
          <a:xfrm rot="332834">
            <a:off x="6839489" y="2854570"/>
            <a:ext cx="2255309" cy="1816628"/>
            <a:chOff x="3404325" y="3615365"/>
            <a:chExt cx="3007079" cy="2422170"/>
          </a:xfrm>
        </p:grpSpPr>
        <p:grpSp>
          <p:nvGrpSpPr>
            <p:cNvPr id="56" name="Group 3">
              <a:extLst>
                <a:ext uri="{FF2B5EF4-FFF2-40B4-BE49-F238E27FC236}">
                  <a16:creationId xmlns="" xmlns:a16="http://schemas.microsoft.com/office/drawing/2014/main" id="{6C3BE7C2-E849-464D-9FE4-5A73434474E4}"/>
                </a:ext>
              </a:extLst>
            </p:cNvPr>
            <p:cNvGrpSpPr/>
            <p:nvPr/>
          </p:nvGrpSpPr>
          <p:grpSpPr>
            <a:xfrm rot="5022176">
              <a:off x="3696780" y="3322910"/>
              <a:ext cx="2422170" cy="3007079"/>
              <a:chOff x="1651000" y="2540000"/>
              <a:chExt cx="2606040" cy="3409950"/>
            </a:xfrm>
          </p:grpSpPr>
          <p:sp>
            <p:nvSpPr>
              <p:cNvPr id="57" name="Rectangle 2">
                <a:extLst>
                  <a:ext uri="{FF2B5EF4-FFF2-40B4-BE49-F238E27FC236}">
                    <a16:creationId xmlns="" xmlns:a16="http://schemas.microsoft.com/office/drawing/2014/main" id="{5E8F9B2C-B258-4AAA-9AC1-8223BD52B4F4}"/>
                  </a:ext>
                </a:extLst>
              </p:cNvPr>
              <p:cNvSpPr/>
              <p:nvPr/>
            </p:nvSpPr>
            <p:spPr>
              <a:xfrm>
                <a:off x="1651000" y="2540000"/>
                <a:ext cx="2606040" cy="3409950"/>
              </a:xfrm>
              <a:custGeom>
                <a:avLst/>
                <a:gdLst/>
                <a:ahLst/>
                <a:cxnLst/>
                <a:rect l="l" t="t" r="r" b="b"/>
                <a:pathLst>
                  <a:path w="2606040" h="3409950">
                    <a:moveTo>
                      <a:pt x="95563" y="0"/>
                    </a:moveTo>
                    <a:lnTo>
                      <a:pt x="151631" y="0"/>
                    </a:lnTo>
                    <a:lnTo>
                      <a:pt x="149700" y="9562"/>
                    </a:lnTo>
                    <a:cubicBezTo>
                      <a:pt x="149700" y="56927"/>
                      <a:pt x="188097" y="95324"/>
                      <a:pt x="235463" y="95324"/>
                    </a:cubicBezTo>
                    <a:cubicBezTo>
                      <a:pt x="282829" y="95324"/>
                      <a:pt x="321226" y="56927"/>
                      <a:pt x="321226" y="9562"/>
                    </a:cubicBezTo>
                    <a:cubicBezTo>
                      <a:pt x="321226" y="6276"/>
                      <a:pt x="321041" y="3034"/>
                      <a:pt x="319296" y="0"/>
                    </a:cubicBezTo>
                    <a:lnTo>
                      <a:pt x="387074" y="0"/>
                    </a:lnTo>
                    <a:lnTo>
                      <a:pt x="385143" y="9562"/>
                    </a:lnTo>
                    <a:cubicBezTo>
                      <a:pt x="385143" y="56927"/>
                      <a:pt x="423540" y="95324"/>
                      <a:pt x="470906" y="95324"/>
                    </a:cubicBezTo>
                    <a:cubicBezTo>
                      <a:pt x="518272" y="95324"/>
                      <a:pt x="556669" y="56927"/>
                      <a:pt x="556669" y="9562"/>
                    </a:cubicBezTo>
                    <a:cubicBezTo>
                      <a:pt x="556669" y="6276"/>
                      <a:pt x="556484" y="3034"/>
                      <a:pt x="554739" y="0"/>
                    </a:cubicBezTo>
                    <a:lnTo>
                      <a:pt x="622517" y="0"/>
                    </a:lnTo>
                    <a:lnTo>
                      <a:pt x="620586" y="9562"/>
                    </a:lnTo>
                    <a:cubicBezTo>
                      <a:pt x="620586" y="56927"/>
                      <a:pt x="658983" y="95324"/>
                      <a:pt x="706349" y="95324"/>
                    </a:cubicBezTo>
                    <a:cubicBezTo>
                      <a:pt x="753715" y="95324"/>
                      <a:pt x="792112" y="56927"/>
                      <a:pt x="792112" y="9562"/>
                    </a:cubicBezTo>
                    <a:cubicBezTo>
                      <a:pt x="792112" y="6276"/>
                      <a:pt x="791927" y="3034"/>
                      <a:pt x="790182" y="0"/>
                    </a:cubicBezTo>
                    <a:lnTo>
                      <a:pt x="857960" y="0"/>
                    </a:lnTo>
                    <a:lnTo>
                      <a:pt x="856029" y="9562"/>
                    </a:lnTo>
                    <a:cubicBezTo>
                      <a:pt x="856029" y="56927"/>
                      <a:pt x="894426" y="95324"/>
                      <a:pt x="941792" y="95324"/>
                    </a:cubicBezTo>
                    <a:cubicBezTo>
                      <a:pt x="989158" y="95324"/>
                      <a:pt x="1027555" y="56927"/>
                      <a:pt x="1027555" y="9562"/>
                    </a:cubicBezTo>
                    <a:cubicBezTo>
                      <a:pt x="1027555" y="6276"/>
                      <a:pt x="1027370" y="3034"/>
                      <a:pt x="1025625" y="0"/>
                    </a:cubicBezTo>
                    <a:lnTo>
                      <a:pt x="1093403" y="0"/>
                    </a:lnTo>
                    <a:lnTo>
                      <a:pt x="1091472" y="9562"/>
                    </a:lnTo>
                    <a:cubicBezTo>
                      <a:pt x="1091472" y="56927"/>
                      <a:pt x="1129869" y="95324"/>
                      <a:pt x="1177235" y="95324"/>
                    </a:cubicBezTo>
                    <a:cubicBezTo>
                      <a:pt x="1224601" y="95324"/>
                      <a:pt x="1262998" y="56927"/>
                      <a:pt x="1262998" y="9562"/>
                    </a:cubicBezTo>
                    <a:cubicBezTo>
                      <a:pt x="1262998" y="6276"/>
                      <a:pt x="1262813" y="3034"/>
                      <a:pt x="1261068" y="0"/>
                    </a:cubicBezTo>
                    <a:lnTo>
                      <a:pt x="1328846" y="0"/>
                    </a:lnTo>
                    <a:lnTo>
                      <a:pt x="1326915" y="9562"/>
                    </a:lnTo>
                    <a:cubicBezTo>
                      <a:pt x="1326915" y="56927"/>
                      <a:pt x="1365312" y="95324"/>
                      <a:pt x="1412678" y="95324"/>
                    </a:cubicBezTo>
                    <a:cubicBezTo>
                      <a:pt x="1460044" y="95324"/>
                      <a:pt x="1498441" y="56927"/>
                      <a:pt x="1498441" y="9562"/>
                    </a:cubicBezTo>
                    <a:cubicBezTo>
                      <a:pt x="1498441" y="6276"/>
                      <a:pt x="1498256" y="3034"/>
                      <a:pt x="1496511" y="0"/>
                    </a:cubicBezTo>
                    <a:lnTo>
                      <a:pt x="1564289" y="0"/>
                    </a:lnTo>
                    <a:lnTo>
                      <a:pt x="1562358" y="9562"/>
                    </a:lnTo>
                    <a:cubicBezTo>
                      <a:pt x="1562358" y="56927"/>
                      <a:pt x="1600755" y="95324"/>
                      <a:pt x="1648121" y="95324"/>
                    </a:cubicBezTo>
                    <a:cubicBezTo>
                      <a:pt x="1695487" y="95324"/>
                      <a:pt x="1733884" y="56927"/>
                      <a:pt x="1733884" y="9562"/>
                    </a:cubicBezTo>
                    <a:cubicBezTo>
                      <a:pt x="1733884" y="6276"/>
                      <a:pt x="1733699" y="3034"/>
                      <a:pt x="1731954" y="0"/>
                    </a:cubicBezTo>
                    <a:lnTo>
                      <a:pt x="1799732" y="0"/>
                    </a:lnTo>
                    <a:lnTo>
                      <a:pt x="1797801" y="9562"/>
                    </a:lnTo>
                    <a:cubicBezTo>
                      <a:pt x="1797801" y="56927"/>
                      <a:pt x="1836198" y="95324"/>
                      <a:pt x="1883564" y="95324"/>
                    </a:cubicBezTo>
                    <a:cubicBezTo>
                      <a:pt x="1930930" y="95324"/>
                      <a:pt x="1969327" y="56927"/>
                      <a:pt x="1969327" y="9562"/>
                    </a:cubicBezTo>
                    <a:cubicBezTo>
                      <a:pt x="1969327" y="6276"/>
                      <a:pt x="1969142" y="3034"/>
                      <a:pt x="1967397" y="0"/>
                    </a:cubicBezTo>
                    <a:lnTo>
                      <a:pt x="2035175" y="0"/>
                    </a:lnTo>
                    <a:lnTo>
                      <a:pt x="2033244" y="9562"/>
                    </a:lnTo>
                    <a:cubicBezTo>
                      <a:pt x="2033244" y="56927"/>
                      <a:pt x="2071641" y="95324"/>
                      <a:pt x="2119007" y="95324"/>
                    </a:cubicBezTo>
                    <a:cubicBezTo>
                      <a:pt x="2166373" y="95324"/>
                      <a:pt x="2204770" y="56927"/>
                      <a:pt x="2204770" y="9562"/>
                    </a:cubicBezTo>
                    <a:cubicBezTo>
                      <a:pt x="2204770" y="6276"/>
                      <a:pt x="2204585" y="3034"/>
                      <a:pt x="2202840" y="0"/>
                    </a:cubicBezTo>
                    <a:lnTo>
                      <a:pt x="2270621" y="0"/>
                    </a:lnTo>
                    <a:lnTo>
                      <a:pt x="2268690" y="9562"/>
                    </a:lnTo>
                    <a:cubicBezTo>
                      <a:pt x="2268690" y="56927"/>
                      <a:pt x="2307087" y="95324"/>
                      <a:pt x="2354453" y="95324"/>
                    </a:cubicBezTo>
                    <a:cubicBezTo>
                      <a:pt x="2401819" y="95324"/>
                      <a:pt x="2440216" y="56927"/>
                      <a:pt x="2440216" y="9562"/>
                    </a:cubicBezTo>
                    <a:cubicBezTo>
                      <a:pt x="2440216" y="6276"/>
                      <a:pt x="2440031" y="3034"/>
                      <a:pt x="2438286" y="0"/>
                    </a:cubicBezTo>
                    <a:lnTo>
                      <a:pt x="2522208" y="0"/>
                    </a:lnTo>
                    <a:lnTo>
                      <a:pt x="2520277" y="9562"/>
                    </a:lnTo>
                    <a:cubicBezTo>
                      <a:pt x="2520277" y="56927"/>
                      <a:pt x="2558674" y="95324"/>
                      <a:pt x="2606040" y="95324"/>
                    </a:cubicBezTo>
                    <a:lnTo>
                      <a:pt x="2606040" y="166273"/>
                    </a:lnTo>
                    <a:cubicBezTo>
                      <a:pt x="2558674" y="166273"/>
                      <a:pt x="2520277" y="204670"/>
                      <a:pt x="2520277" y="252035"/>
                    </a:cubicBezTo>
                    <a:cubicBezTo>
                      <a:pt x="2520277" y="299400"/>
                      <a:pt x="2558674" y="337797"/>
                      <a:pt x="2606040" y="337797"/>
                    </a:cubicBezTo>
                    <a:lnTo>
                      <a:pt x="2606040" y="408747"/>
                    </a:lnTo>
                    <a:cubicBezTo>
                      <a:pt x="2558674" y="408747"/>
                      <a:pt x="2520277" y="447144"/>
                      <a:pt x="2520277" y="494509"/>
                    </a:cubicBezTo>
                    <a:cubicBezTo>
                      <a:pt x="2520277" y="541874"/>
                      <a:pt x="2558674" y="580271"/>
                      <a:pt x="2606040" y="580271"/>
                    </a:cubicBezTo>
                    <a:lnTo>
                      <a:pt x="2606040" y="651221"/>
                    </a:lnTo>
                    <a:cubicBezTo>
                      <a:pt x="2558674" y="651221"/>
                      <a:pt x="2520277" y="689618"/>
                      <a:pt x="2520277" y="736983"/>
                    </a:cubicBezTo>
                    <a:cubicBezTo>
                      <a:pt x="2520277" y="784348"/>
                      <a:pt x="2558674" y="822745"/>
                      <a:pt x="2606040" y="822745"/>
                    </a:cubicBezTo>
                    <a:lnTo>
                      <a:pt x="2606040" y="893694"/>
                    </a:lnTo>
                    <a:cubicBezTo>
                      <a:pt x="2558674" y="893694"/>
                      <a:pt x="2520277" y="932091"/>
                      <a:pt x="2520277" y="979456"/>
                    </a:cubicBezTo>
                    <a:cubicBezTo>
                      <a:pt x="2520277" y="1026821"/>
                      <a:pt x="2558674" y="1065218"/>
                      <a:pt x="2606040" y="1065218"/>
                    </a:cubicBezTo>
                    <a:lnTo>
                      <a:pt x="2606040" y="1136168"/>
                    </a:lnTo>
                    <a:cubicBezTo>
                      <a:pt x="2558674" y="1136168"/>
                      <a:pt x="2520277" y="1174565"/>
                      <a:pt x="2520277" y="1221930"/>
                    </a:cubicBezTo>
                    <a:cubicBezTo>
                      <a:pt x="2520277" y="1269295"/>
                      <a:pt x="2558674" y="1307692"/>
                      <a:pt x="2606040" y="1307692"/>
                    </a:cubicBezTo>
                    <a:lnTo>
                      <a:pt x="2606040" y="1378642"/>
                    </a:lnTo>
                    <a:cubicBezTo>
                      <a:pt x="2558674" y="1378642"/>
                      <a:pt x="2520277" y="1417039"/>
                      <a:pt x="2520277" y="1464404"/>
                    </a:cubicBezTo>
                    <a:cubicBezTo>
                      <a:pt x="2520277" y="1511769"/>
                      <a:pt x="2558674" y="1550166"/>
                      <a:pt x="2606040" y="1550166"/>
                    </a:cubicBezTo>
                    <a:lnTo>
                      <a:pt x="2606040" y="1621115"/>
                    </a:lnTo>
                    <a:cubicBezTo>
                      <a:pt x="2558674" y="1621115"/>
                      <a:pt x="2520277" y="1659512"/>
                      <a:pt x="2520277" y="1706877"/>
                    </a:cubicBezTo>
                    <a:cubicBezTo>
                      <a:pt x="2520277" y="1754242"/>
                      <a:pt x="2558674" y="1792639"/>
                      <a:pt x="2606040" y="1792639"/>
                    </a:cubicBezTo>
                    <a:lnTo>
                      <a:pt x="2606040" y="1863589"/>
                    </a:lnTo>
                    <a:cubicBezTo>
                      <a:pt x="2558674" y="1863589"/>
                      <a:pt x="2520277" y="1901986"/>
                      <a:pt x="2520277" y="1949351"/>
                    </a:cubicBezTo>
                    <a:cubicBezTo>
                      <a:pt x="2520277" y="1996716"/>
                      <a:pt x="2558674" y="2035113"/>
                      <a:pt x="2606040" y="2035113"/>
                    </a:cubicBezTo>
                    <a:lnTo>
                      <a:pt x="2606040" y="2106063"/>
                    </a:lnTo>
                    <a:cubicBezTo>
                      <a:pt x="2558674" y="2106063"/>
                      <a:pt x="2520277" y="2144460"/>
                      <a:pt x="2520277" y="2191825"/>
                    </a:cubicBezTo>
                    <a:cubicBezTo>
                      <a:pt x="2520277" y="2239190"/>
                      <a:pt x="2558674" y="2277587"/>
                      <a:pt x="2606040" y="2277587"/>
                    </a:cubicBezTo>
                    <a:lnTo>
                      <a:pt x="2606040" y="2348536"/>
                    </a:lnTo>
                    <a:cubicBezTo>
                      <a:pt x="2558674" y="2348536"/>
                      <a:pt x="2520277" y="2386933"/>
                      <a:pt x="2520277" y="2434298"/>
                    </a:cubicBezTo>
                    <a:cubicBezTo>
                      <a:pt x="2520277" y="2481663"/>
                      <a:pt x="2558674" y="2520060"/>
                      <a:pt x="2606040" y="2520060"/>
                    </a:cubicBezTo>
                    <a:lnTo>
                      <a:pt x="2606040" y="2591010"/>
                    </a:lnTo>
                    <a:cubicBezTo>
                      <a:pt x="2558674" y="2591010"/>
                      <a:pt x="2520277" y="2629407"/>
                      <a:pt x="2520277" y="2676772"/>
                    </a:cubicBezTo>
                    <a:cubicBezTo>
                      <a:pt x="2520277" y="2724137"/>
                      <a:pt x="2558674" y="2762534"/>
                      <a:pt x="2606040" y="2762534"/>
                    </a:cubicBezTo>
                    <a:lnTo>
                      <a:pt x="2606040" y="2833484"/>
                    </a:lnTo>
                    <a:cubicBezTo>
                      <a:pt x="2558674" y="2833484"/>
                      <a:pt x="2520277" y="2871881"/>
                      <a:pt x="2520277" y="2919246"/>
                    </a:cubicBezTo>
                    <a:cubicBezTo>
                      <a:pt x="2520277" y="2966611"/>
                      <a:pt x="2558674" y="3005008"/>
                      <a:pt x="2606040" y="3005008"/>
                    </a:cubicBezTo>
                    <a:lnTo>
                      <a:pt x="2606040" y="3075957"/>
                    </a:lnTo>
                    <a:cubicBezTo>
                      <a:pt x="2558674" y="3075957"/>
                      <a:pt x="2520277" y="3114354"/>
                      <a:pt x="2520277" y="3161719"/>
                    </a:cubicBezTo>
                    <a:cubicBezTo>
                      <a:pt x="2520277" y="3209084"/>
                      <a:pt x="2558674" y="3247481"/>
                      <a:pt x="2606040" y="3247481"/>
                    </a:cubicBezTo>
                    <a:lnTo>
                      <a:pt x="2606040" y="3318436"/>
                    </a:lnTo>
                    <a:cubicBezTo>
                      <a:pt x="2558674" y="3318436"/>
                      <a:pt x="2520277" y="3356833"/>
                      <a:pt x="2520277" y="3404198"/>
                    </a:cubicBezTo>
                    <a:cubicBezTo>
                      <a:pt x="2520277" y="3406153"/>
                      <a:pt x="2520343" y="3408093"/>
                      <a:pt x="2521438" y="3409950"/>
                    </a:cubicBezTo>
                    <a:lnTo>
                      <a:pt x="2439055" y="3409950"/>
                    </a:lnTo>
                    <a:lnTo>
                      <a:pt x="2440216" y="3404198"/>
                    </a:lnTo>
                    <a:cubicBezTo>
                      <a:pt x="2440216" y="3356833"/>
                      <a:pt x="2401819" y="3318436"/>
                      <a:pt x="2354453" y="3318436"/>
                    </a:cubicBezTo>
                    <a:cubicBezTo>
                      <a:pt x="2307087" y="3318436"/>
                      <a:pt x="2268690" y="3356833"/>
                      <a:pt x="2268690" y="3404198"/>
                    </a:cubicBezTo>
                    <a:cubicBezTo>
                      <a:pt x="2268690" y="3406153"/>
                      <a:pt x="2268756" y="3408093"/>
                      <a:pt x="2269851" y="3409950"/>
                    </a:cubicBezTo>
                    <a:lnTo>
                      <a:pt x="2203609" y="3409950"/>
                    </a:lnTo>
                    <a:lnTo>
                      <a:pt x="2204770" y="3404198"/>
                    </a:lnTo>
                    <a:cubicBezTo>
                      <a:pt x="2204770" y="3356833"/>
                      <a:pt x="2166373" y="3318436"/>
                      <a:pt x="2119007" y="3318436"/>
                    </a:cubicBezTo>
                    <a:cubicBezTo>
                      <a:pt x="2071641" y="3318436"/>
                      <a:pt x="2033244" y="3356833"/>
                      <a:pt x="2033244" y="3404198"/>
                    </a:cubicBezTo>
                    <a:cubicBezTo>
                      <a:pt x="2033244" y="3406153"/>
                      <a:pt x="2033310" y="3408093"/>
                      <a:pt x="2034405" y="3409950"/>
                    </a:cubicBezTo>
                    <a:lnTo>
                      <a:pt x="1968166" y="3409950"/>
                    </a:lnTo>
                    <a:lnTo>
                      <a:pt x="1969327" y="3404198"/>
                    </a:lnTo>
                    <a:cubicBezTo>
                      <a:pt x="1969327" y="3356833"/>
                      <a:pt x="1930930" y="3318436"/>
                      <a:pt x="1883564" y="3318436"/>
                    </a:cubicBezTo>
                    <a:cubicBezTo>
                      <a:pt x="1836198" y="3318436"/>
                      <a:pt x="1797801" y="3356833"/>
                      <a:pt x="1797801" y="3404198"/>
                    </a:cubicBezTo>
                    <a:cubicBezTo>
                      <a:pt x="1797801" y="3406153"/>
                      <a:pt x="1797867" y="3408093"/>
                      <a:pt x="1798962" y="3409950"/>
                    </a:cubicBezTo>
                    <a:lnTo>
                      <a:pt x="1732723" y="3409950"/>
                    </a:lnTo>
                    <a:lnTo>
                      <a:pt x="1733884" y="3404198"/>
                    </a:lnTo>
                    <a:cubicBezTo>
                      <a:pt x="1733884" y="3356833"/>
                      <a:pt x="1695487" y="3318436"/>
                      <a:pt x="1648121" y="3318436"/>
                    </a:cubicBezTo>
                    <a:cubicBezTo>
                      <a:pt x="1600755" y="3318436"/>
                      <a:pt x="1562358" y="3356833"/>
                      <a:pt x="1562358" y="3404198"/>
                    </a:cubicBezTo>
                    <a:cubicBezTo>
                      <a:pt x="1562358" y="3406153"/>
                      <a:pt x="1562424" y="3408093"/>
                      <a:pt x="1563519" y="3409950"/>
                    </a:cubicBezTo>
                    <a:lnTo>
                      <a:pt x="1497280" y="3409950"/>
                    </a:lnTo>
                    <a:lnTo>
                      <a:pt x="1498441" y="3404198"/>
                    </a:lnTo>
                    <a:cubicBezTo>
                      <a:pt x="1498441" y="3356833"/>
                      <a:pt x="1460044" y="3318436"/>
                      <a:pt x="1412678" y="3318436"/>
                    </a:cubicBezTo>
                    <a:cubicBezTo>
                      <a:pt x="1365312" y="3318436"/>
                      <a:pt x="1326915" y="3356833"/>
                      <a:pt x="1326915" y="3404198"/>
                    </a:cubicBezTo>
                    <a:cubicBezTo>
                      <a:pt x="1326915" y="3406153"/>
                      <a:pt x="1326981" y="3408093"/>
                      <a:pt x="1328076" y="3409950"/>
                    </a:cubicBezTo>
                    <a:lnTo>
                      <a:pt x="1261837" y="3409950"/>
                    </a:lnTo>
                    <a:lnTo>
                      <a:pt x="1262998" y="3404198"/>
                    </a:lnTo>
                    <a:cubicBezTo>
                      <a:pt x="1262998" y="3356833"/>
                      <a:pt x="1224601" y="3318436"/>
                      <a:pt x="1177235" y="3318436"/>
                    </a:cubicBezTo>
                    <a:cubicBezTo>
                      <a:pt x="1129869" y="3318436"/>
                      <a:pt x="1091472" y="3356833"/>
                      <a:pt x="1091472" y="3404198"/>
                    </a:cubicBezTo>
                    <a:cubicBezTo>
                      <a:pt x="1091472" y="3406153"/>
                      <a:pt x="1091538" y="3408093"/>
                      <a:pt x="1092633" y="3409950"/>
                    </a:cubicBezTo>
                    <a:lnTo>
                      <a:pt x="1026394" y="3409950"/>
                    </a:lnTo>
                    <a:lnTo>
                      <a:pt x="1027555" y="3404198"/>
                    </a:lnTo>
                    <a:cubicBezTo>
                      <a:pt x="1027555" y="3356833"/>
                      <a:pt x="989158" y="3318436"/>
                      <a:pt x="941792" y="3318436"/>
                    </a:cubicBezTo>
                    <a:cubicBezTo>
                      <a:pt x="894426" y="3318436"/>
                      <a:pt x="856029" y="3356833"/>
                      <a:pt x="856029" y="3404198"/>
                    </a:cubicBezTo>
                    <a:cubicBezTo>
                      <a:pt x="856029" y="3406153"/>
                      <a:pt x="856095" y="3408093"/>
                      <a:pt x="857190" y="3409950"/>
                    </a:cubicBezTo>
                    <a:lnTo>
                      <a:pt x="790951" y="3409950"/>
                    </a:lnTo>
                    <a:lnTo>
                      <a:pt x="792112" y="3404198"/>
                    </a:lnTo>
                    <a:cubicBezTo>
                      <a:pt x="792112" y="3356833"/>
                      <a:pt x="753715" y="3318436"/>
                      <a:pt x="706349" y="3318436"/>
                    </a:cubicBezTo>
                    <a:cubicBezTo>
                      <a:pt x="658983" y="3318436"/>
                      <a:pt x="620586" y="3356833"/>
                      <a:pt x="620586" y="3404198"/>
                    </a:cubicBezTo>
                    <a:cubicBezTo>
                      <a:pt x="620586" y="3406153"/>
                      <a:pt x="620652" y="3408093"/>
                      <a:pt x="621747" y="3409950"/>
                    </a:cubicBezTo>
                    <a:lnTo>
                      <a:pt x="555508" y="3409950"/>
                    </a:lnTo>
                    <a:lnTo>
                      <a:pt x="556669" y="3404198"/>
                    </a:lnTo>
                    <a:cubicBezTo>
                      <a:pt x="556669" y="3356833"/>
                      <a:pt x="518272" y="3318436"/>
                      <a:pt x="470906" y="3318436"/>
                    </a:cubicBezTo>
                    <a:cubicBezTo>
                      <a:pt x="423540" y="3318436"/>
                      <a:pt x="385143" y="3356833"/>
                      <a:pt x="385143" y="3404198"/>
                    </a:cubicBezTo>
                    <a:cubicBezTo>
                      <a:pt x="385143" y="3406153"/>
                      <a:pt x="385208" y="3408093"/>
                      <a:pt x="386304" y="3409950"/>
                    </a:cubicBezTo>
                    <a:lnTo>
                      <a:pt x="320065" y="3409950"/>
                    </a:lnTo>
                    <a:lnTo>
                      <a:pt x="321226" y="3404198"/>
                    </a:lnTo>
                    <a:cubicBezTo>
                      <a:pt x="321226" y="3356833"/>
                      <a:pt x="282829" y="3318436"/>
                      <a:pt x="235463" y="3318436"/>
                    </a:cubicBezTo>
                    <a:cubicBezTo>
                      <a:pt x="188097" y="3318436"/>
                      <a:pt x="149700" y="3356833"/>
                      <a:pt x="149700" y="3404198"/>
                    </a:cubicBezTo>
                    <a:cubicBezTo>
                      <a:pt x="149700" y="3406153"/>
                      <a:pt x="149765" y="3408093"/>
                      <a:pt x="150861" y="3409950"/>
                    </a:cubicBezTo>
                    <a:lnTo>
                      <a:pt x="96332" y="3409950"/>
                    </a:lnTo>
                    <a:lnTo>
                      <a:pt x="97493" y="3404198"/>
                    </a:lnTo>
                    <a:cubicBezTo>
                      <a:pt x="97493" y="3356833"/>
                      <a:pt x="59096" y="3318436"/>
                      <a:pt x="11730" y="3318436"/>
                    </a:cubicBezTo>
                    <a:lnTo>
                      <a:pt x="0" y="3320804"/>
                    </a:lnTo>
                    <a:lnTo>
                      <a:pt x="0" y="3245113"/>
                    </a:lnTo>
                    <a:lnTo>
                      <a:pt x="11730" y="3247481"/>
                    </a:lnTo>
                    <a:cubicBezTo>
                      <a:pt x="59096" y="3247481"/>
                      <a:pt x="97493" y="3209084"/>
                      <a:pt x="97493" y="3161719"/>
                    </a:cubicBezTo>
                    <a:cubicBezTo>
                      <a:pt x="97493" y="3114354"/>
                      <a:pt x="59096" y="3075957"/>
                      <a:pt x="11730" y="3075957"/>
                    </a:cubicBezTo>
                    <a:lnTo>
                      <a:pt x="0" y="3078325"/>
                    </a:lnTo>
                    <a:lnTo>
                      <a:pt x="0" y="3002640"/>
                    </a:lnTo>
                    <a:lnTo>
                      <a:pt x="11730" y="3005008"/>
                    </a:lnTo>
                    <a:cubicBezTo>
                      <a:pt x="59096" y="3005008"/>
                      <a:pt x="97493" y="2966611"/>
                      <a:pt x="97493" y="2919246"/>
                    </a:cubicBezTo>
                    <a:cubicBezTo>
                      <a:pt x="97493" y="2871881"/>
                      <a:pt x="59096" y="2833484"/>
                      <a:pt x="11730" y="2833484"/>
                    </a:cubicBezTo>
                    <a:lnTo>
                      <a:pt x="0" y="2835852"/>
                    </a:lnTo>
                    <a:lnTo>
                      <a:pt x="0" y="2760166"/>
                    </a:lnTo>
                    <a:lnTo>
                      <a:pt x="11730" y="2762534"/>
                    </a:lnTo>
                    <a:cubicBezTo>
                      <a:pt x="59096" y="2762534"/>
                      <a:pt x="97493" y="2724137"/>
                      <a:pt x="97493" y="2676772"/>
                    </a:cubicBezTo>
                    <a:cubicBezTo>
                      <a:pt x="97493" y="2629407"/>
                      <a:pt x="59096" y="2591010"/>
                      <a:pt x="11730" y="2591010"/>
                    </a:cubicBezTo>
                    <a:lnTo>
                      <a:pt x="0" y="2593378"/>
                    </a:lnTo>
                    <a:lnTo>
                      <a:pt x="0" y="2517692"/>
                    </a:lnTo>
                    <a:lnTo>
                      <a:pt x="11730" y="2520060"/>
                    </a:lnTo>
                    <a:cubicBezTo>
                      <a:pt x="59096" y="2520060"/>
                      <a:pt x="97493" y="2481663"/>
                      <a:pt x="97493" y="2434298"/>
                    </a:cubicBezTo>
                    <a:cubicBezTo>
                      <a:pt x="97493" y="2386933"/>
                      <a:pt x="59096" y="2348536"/>
                      <a:pt x="11730" y="2348536"/>
                    </a:cubicBezTo>
                    <a:lnTo>
                      <a:pt x="0" y="2350904"/>
                    </a:lnTo>
                    <a:lnTo>
                      <a:pt x="0" y="2275219"/>
                    </a:lnTo>
                    <a:lnTo>
                      <a:pt x="11730" y="2277587"/>
                    </a:lnTo>
                    <a:cubicBezTo>
                      <a:pt x="59096" y="2277587"/>
                      <a:pt x="97493" y="2239190"/>
                      <a:pt x="97493" y="2191825"/>
                    </a:cubicBezTo>
                    <a:cubicBezTo>
                      <a:pt x="97493" y="2144460"/>
                      <a:pt x="59096" y="2106063"/>
                      <a:pt x="11730" y="2106063"/>
                    </a:cubicBezTo>
                    <a:lnTo>
                      <a:pt x="0" y="2108431"/>
                    </a:lnTo>
                    <a:lnTo>
                      <a:pt x="0" y="2032745"/>
                    </a:lnTo>
                    <a:lnTo>
                      <a:pt x="11730" y="2035113"/>
                    </a:lnTo>
                    <a:cubicBezTo>
                      <a:pt x="59096" y="2035113"/>
                      <a:pt x="97493" y="1996716"/>
                      <a:pt x="97493" y="1949351"/>
                    </a:cubicBezTo>
                    <a:cubicBezTo>
                      <a:pt x="97493" y="1901986"/>
                      <a:pt x="59096" y="1863589"/>
                      <a:pt x="11730" y="1863589"/>
                    </a:cubicBezTo>
                    <a:lnTo>
                      <a:pt x="0" y="1865957"/>
                    </a:lnTo>
                    <a:lnTo>
                      <a:pt x="0" y="1790271"/>
                    </a:lnTo>
                    <a:lnTo>
                      <a:pt x="11730" y="1792639"/>
                    </a:lnTo>
                    <a:cubicBezTo>
                      <a:pt x="59096" y="1792639"/>
                      <a:pt x="97493" y="1754242"/>
                      <a:pt x="97493" y="1706877"/>
                    </a:cubicBezTo>
                    <a:cubicBezTo>
                      <a:pt x="97493" y="1659512"/>
                      <a:pt x="59096" y="1621115"/>
                      <a:pt x="11730" y="1621115"/>
                    </a:cubicBezTo>
                    <a:lnTo>
                      <a:pt x="0" y="1623483"/>
                    </a:lnTo>
                    <a:lnTo>
                      <a:pt x="0" y="1547798"/>
                    </a:lnTo>
                    <a:lnTo>
                      <a:pt x="11730" y="1550166"/>
                    </a:lnTo>
                    <a:cubicBezTo>
                      <a:pt x="59096" y="1550166"/>
                      <a:pt x="97493" y="1511769"/>
                      <a:pt x="97493" y="1464404"/>
                    </a:cubicBezTo>
                    <a:cubicBezTo>
                      <a:pt x="97493" y="1417039"/>
                      <a:pt x="59096" y="1378642"/>
                      <a:pt x="11730" y="1378642"/>
                    </a:cubicBezTo>
                    <a:lnTo>
                      <a:pt x="0" y="1381010"/>
                    </a:lnTo>
                    <a:lnTo>
                      <a:pt x="0" y="1305324"/>
                    </a:lnTo>
                    <a:lnTo>
                      <a:pt x="11730" y="1307692"/>
                    </a:lnTo>
                    <a:cubicBezTo>
                      <a:pt x="59096" y="1307692"/>
                      <a:pt x="97493" y="1269295"/>
                      <a:pt x="97493" y="1221930"/>
                    </a:cubicBezTo>
                    <a:cubicBezTo>
                      <a:pt x="97493" y="1174565"/>
                      <a:pt x="59096" y="1136168"/>
                      <a:pt x="11730" y="1136168"/>
                    </a:cubicBezTo>
                    <a:lnTo>
                      <a:pt x="0" y="1138536"/>
                    </a:lnTo>
                    <a:lnTo>
                      <a:pt x="0" y="1062850"/>
                    </a:lnTo>
                    <a:lnTo>
                      <a:pt x="11730" y="1065218"/>
                    </a:lnTo>
                    <a:cubicBezTo>
                      <a:pt x="59096" y="1065218"/>
                      <a:pt x="97493" y="1026821"/>
                      <a:pt x="97493" y="979456"/>
                    </a:cubicBezTo>
                    <a:cubicBezTo>
                      <a:pt x="97493" y="932091"/>
                      <a:pt x="59096" y="893694"/>
                      <a:pt x="11730" y="893694"/>
                    </a:cubicBezTo>
                    <a:lnTo>
                      <a:pt x="0" y="896062"/>
                    </a:lnTo>
                    <a:lnTo>
                      <a:pt x="0" y="820377"/>
                    </a:lnTo>
                    <a:lnTo>
                      <a:pt x="11730" y="822745"/>
                    </a:lnTo>
                    <a:cubicBezTo>
                      <a:pt x="59096" y="822745"/>
                      <a:pt x="97493" y="784348"/>
                      <a:pt x="97493" y="736983"/>
                    </a:cubicBezTo>
                    <a:cubicBezTo>
                      <a:pt x="97493" y="689618"/>
                      <a:pt x="59096" y="651221"/>
                      <a:pt x="11730" y="651221"/>
                    </a:cubicBezTo>
                    <a:lnTo>
                      <a:pt x="0" y="653589"/>
                    </a:lnTo>
                    <a:lnTo>
                      <a:pt x="0" y="577903"/>
                    </a:lnTo>
                    <a:lnTo>
                      <a:pt x="11730" y="580271"/>
                    </a:lnTo>
                    <a:cubicBezTo>
                      <a:pt x="59096" y="580271"/>
                      <a:pt x="97493" y="541874"/>
                      <a:pt x="97493" y="494509"/>
                    </a:cubicBezTo>
                    <a:cubicBezTo>
                      <a:pt x="97493" y="447144"/>
                      <a:pt x="59096" y="408747"/>
                      <a:pt x="11730" y="408747"/>
                    </a:cubicBezTo>
                    <a:lnTo>
                      <a:pt x="0" y="411115"/>
                    </a:lnTo>
                    <a:lnTo>
                      <a:pt x="0" y="335429"/>
                    </a:lnTo>
                    <a:lnTo>
                      <a:pt x="11730" y="337797"/>
                    </a:lnTo>
                    <a:cubicBezTo>
                      <a:pt x="59096" y="337797"/>
                      <a:pt x="97493" y="299400"/>
                      <a:pt x="97493" y="252035"/>
                    </a:cubicBezTo>
                    <a:cubicBezTo>
                      <a:pt x="97493" y="204670"/>
                      <a:pt x="59096" y="166273"/>
                      <a:pt x="11730" y="166273"/>
                    </a:cubicBezTo>
                    <a:lnTo>
                      <a:pt x="0" y="168641"/>
                    </a:lnTo>
                    <a:lnTo>
                      <a:pt x="0" y="92956"/>
                    </a:lnTo>
                    <a:lnTo>
                      <a:pt x="11730" y="95324"/>
                    </a:lnTo>
                    <a:cubicBezTo>
                      <a:pt x="59096" y="95324"/>
                      <a:pt x="97493" y="56927"/>
                      <a:pt x="97493" y="9562"/>
                    </a:cubicBezTo>
                    <a:cubicBezTo>
                      <a:pt x="97493" y="6276"/>
                      <a:pt x="97308" y="3034"/>
                      <a:pt x="95563" y="0"/>
                    </a:cubicBezTo>
                    <a:close/>
                  </a:path>
                </a:pathLst>
              </a:custGeom>
              <a:solidFill>
                <a:sysClr val="window" lastClr="FFFFFF"/>
              </a:solidFill>
              <a:ln w="25400" cap="flat" cmpd="sng" algn="ctr">
                <a:noFill/>
                <a:prstDash val="solid"/>
              </a:ln>
              <a:effectLst>
                <a:outerShdw blurRad="127000" dist="38100" dir="2700000" algn="tl" rotWithShape="0">
                  <a:prstClr val="black">
                    <a:alpha val="40000"/>
                  </a:prstClr>
                </a:outerShdw>
              </a:effectLst>
            </p:spPr>
            <p:txBody>
              <a:bodyPr rtlCol="0" anchor="ctr"/>
              <a:lstStyle/>
              <a:p>
                <a:pPr algn="ctr" defTabSz="685579">
                  <a:defRPr/>
                </a:pPr>
                <a:endParaRPr lang="en-US" sz="1400" kern="0">
                  <a:solidFill>
                    <a:prstClr val="white"/>
                  </a:solidFill>
                  <a:latin typeface="Calibri"/>
                </a:endParaRPr>
              </a:p>
            </p:txBody>
          </p:sp>
          <p:sp>
            <p:nvSpPr>
              <p:cNvPr id="58" name="TextBox 10">
                <a:extLst>
                  <a:ext uri="{FF2B5EF4-FFF2-40B4-BE49-F238E27FC236}">
                    <a16:creationId xmlns="" xmlns:a16="http://schemas.microsoft.com/office/drawing/2014/main" id="{24A8F695-A18C-4454-9CE0-02122F02F058}"/>
                  </a:ext>
                </a:extLst>
              </p:cNvPr>
              <p:cNvSpPr txBox="1"/>
              <p:nvPr/>
            </p:nvSpPr>
            <p:spPr>
              <a:xfrm>
                <a:off x="3397924" y="2640007"/>
                <a:ext cx="619048" cy="628219"/>
              </a:xfrm>
              <a:prstGeom prst="rect">
                <a:avLst/>
              </a:prstGeom>
              <a:noFill/>
            </p:spPr>
            <p:txBody>
              <a:bodyPr wrap="none" rtlCol="0">
                <a:spAutoFit/>
              </a:bodyPr>
              <a:lstStyle/>
              <a:p>
                <a:pPr defTabSz="685579">
                  <a:defRPr/>
                </a:pPr>
                <a:r>
                  <a:rPr lang="en-US" altLang="zh-HK" sz="2100" dirty="0">
                    <a:solidFill>
                      <a:srgbClr val="FFFFFF"/>
                    </a:solidFill>
                    <a:ea typeface="SimSun" pitchFamily="18" charset="0"/>
                  </a:rPr>
                  <a:t>50</a:t>
                </a:r>
              </a:p>
            </p:txBody>
          </p:sp>
          <p:sp>
            <p:nvSpPr>
              <p:cNvPr id="59" name="TextBox 11">
                <a:extLst>
                  <a:ext uri="{FF2B5EF4-FFF2-40B4-BE49-F238E27FC236}">
                    <a16:creationId xmlns="" xmlns:a16="http://schemas.microsoft.com/office/drawing/2014/main" id="{F68248C4-4F44-4702-A9D5-0C034E3DDF2E}"/>
                  </a:ext>
                </a:extLst>
              </p:cNvPr>
              <p:cNvSpPr txBox="1"/>
              <p:nvPr/>
            </p:nvSpPr>
            <p:spPr>
              <a:xfrm>
                <a:off x="3192109" y="2986712"/>
                <a:ext cx="1030674" cy="465348"/>
              </a:xfrm>
              <a:prstGeom prst="rect">
                <a:avLst/>
              </a:prstGeom>
              <a:noFill/>
            </p:spPr>
            <p:txBody>
              <a:bodyPr wrap="none" rtlCol="0">
                <a:spAutoFit/>
              </a:bodyPr>
              <a:lstStyle/>
              <a:p>
                <a:pPr defTabSz="685579">
                  <a:defRPr/>
                </a:pPr>
                <a:r>
                  <a:rPr lang="en-US" altLang="zh-HK" sz="1400" dirty="0">
                    <a:solidFill>
                      <a:srgbClr val="FFFFFF"/>
                    </a:solidFill>
                    <a:ea typeface="SimSun" pitchFamily="18" charset="0"/>
                  </a:rPr>
                  <a:t>the U.S.</a:t>
                </a:r>
              </a:p>
            </p:txBody>
          </p:sp>
        </p:grpSp>
        <p:sp>
          <p:nvSpPr>
            <p:cNvPr id="61" name="文字方塊 60">
              <a:extLst>
                <a:ext uri="{FF2B5EF4-FFF2-40B4-BE49-F238E27FC236}">
                  <a16:creationId xmlns="" xmlns:a16="http://schemas.microsoft.com/office/drawing/2014/main" id="{A31F9AFD-0A27-4F5A-A49B-1D981C2C0D77}"/>
                </a:ext>
              </a:extLst>
            </p:cNvPr>
            <p:cNvSpPr txBox="1"/>
            <p:nvPr/>
          </p:nvSpPr>
          <p:spPr>
            <a:xfrm rot="21290789">
              <a:off x="3433256" y="3617311"/>
              <a:ext cx="2745190" cy="923329"/>
            </a:xfrm>
            <a:prstGeom prst="rect">
              <a:avLst/>
            </a:prstGeom>
            <a:noFill/>
          </p:spPr>
          <p:txBody>
            <a:bodyPr wrap="square" rtlCol="0">
              <a:spAutoFit/>
            </a:bodyPr>
            <a:lstStyle/>
            <a:p>
              <a:pPr defTabSz="685579"/>
              <a:r>
                <a:rPr lang="en-US" altLang="zh-HK" sz="1400" b="1" dirty="0">
                  <a:solidFill>
                    <a:srgbClr val="000000"/>
                  </a:solidFill>
                  <a:ea typeface="SimSun" pitchFamily="18" charset="0"/>
                </a:rPr>
                <a:t>7.</a:t>
              </a:r>
              <a:r>
                <a:rPr lang="en-US" altLang="zh-HK" sz="1100" b="1" dirty="0">
                  <a:solidFill>
                    <a:srgbClr val="000000"/>
                  </a:solidFill>
                  <a:ea typeface="SimSun" pitchFamily="18" charset="0"/>
                </a:rPr>
                <a:t>Do what I</a:t>
              </a:r>
              <a:r>
                <a:rPr lang="zh-HK" altLang="en-US" sz="1100" b="1" dirty="0">
                  <a:solidFill>
                    <a:srgbClr val="000000"/>
                  </a:solidFill>
                  <a:ea typeface="SimSun" pitchFamily="18" charset="0"/>
                </a:rPr>
                <a:t> </a:t>
              </a:r>
              <a:r>
                <a:rPr lang="en-US" altLang="zh-HK" sz="1100" b="1" dirty="0">
                  <a:solidFill>
                    <a:srgbClr val="000000"/>
                  </a:solidFill>
                  <a:ea typeface="SimSun" pitchFamily="18" charset="0"/>
                </a:rPr>
                <a:t>want to do(Cycling Around Taiwan)</a:t>
              </a:r>
            </a:p>
            <a:p>
              <a:pPr defTabSz="685579"/>
              <a:endParaRPr lang="zh-TW" altLang="en-US" sz="1400" b="1" dirty="0">
                <a:solidFill>
                  <a:prstClr val="black"/>
                </a:solidFill>
                <a:latin typeface="微軟正黑體" panose="020B0604030504040204" pitchFamily="34" charset="-120"/>
              </a:endParaRPr>
            </a:p>
          </p:txBody>
        </p:sp>
        <p:pic>
          <p:nvPicPr>
            <p:cNvPr id="62" name="圖片 61">
              <a:extLst>
                <a:ext uri="{FF2B5EF4-FFF2-40B4-BE49-F238E27FC236}">
                  <a16:creationId xmlns="" xmlns:a16="http://schemas.microsoft.com/office/drawing/2014/main" id="{826FD976-E6FB-43C4-A448-A3FC8EAE3D0D}"/>
                </a:ext>
              </a:extLst>
            </p:cNvPr>
            <p:cNvPicPr>
              <a:picLocks noChangeAspect="1"/>
            </p:cNvPicPr>
            <p:nvPr/>
          </p:nvPicPr>
          <p:blipFill>
            <a:blip r:embed="rId5"/>
            <a:stretch>
              <a:fillRect/>
            </a:stretch>
          </p:blipFill>
          <p:spPr>
            <a:xfrm rot="21261244">
              <a:off x="3518292" y="4066204"/>
              <a:ext cx="2753090" cy="1814185"/>
            </a:xfrm>
            <a:prstGeom prst="rect">
              <a:avLst/>
            </a:prstGeom>
            <a:ln>
              <a:noFill/>
            </a:ln>
            <a:effectLst>
              <a:softEdge rad="112500"/>
            </a:effectLst>
          </p:spPr>
        </p:pic>
      </p:grpSp>
      <p:sp>
        <p:nvSpPr>
          <p:cNvPr id="72" name="文字方塊 71">
            <a:extLst>
              <a:ext uri="{FF2B5EF4-FFF2-40B4-BE49-F238E27FC236}">
                <a16:creationId xmlns="" xmlns:a16="http://schemas.microsoft.com/office/drawing/2014/main" id="{9BD8C693-FF29-4029-8B64-632BB79240E6}"/>
              </a:ext>
            </a:extLst>
          </p:cNvPr>
          <p:cNvSpPr txBox="1"/>
          <p:nvPr/>
        </p:nvSpPr>
        <p:spPr>
          <a:xfrm>
            <a:off x="0" y="244744"/>
            <a:ext cx="9144000" cy="484748"/>
          </a:xfrm>
          <a:prstGeom prst="rect">
            <a:avLst/>
          </a:prstGeom>
          <a:noFill/>
        </p:spPr>
        <p:txBody>
          <a:bodyPr wrap="square" lIns="68561" tIns="34289" rIns="68561" bIns="34289" rtlCol="0">
            <a:spAutoFit/>
          </a:bodyPr>
          <a:lstStyle/>
          <a:p>
            <a:pPr algn="ctr" defTabSz="685579"/>
            <a:r>
              <a:rPr lang="en-US" altLang="zh-HK" sz="2700" b="1" dirty="0">
                <a:solidFill>
                  <a:srgbClr val="FFFF00"/>
                </a:solidFill>
                <a:ea typeface="SimSun" pitchFamily="18" charset="0"/>
              </a:rPr>
              <a:t>Johnny’s Dream Board (2007)</a:t>
            </a:r>
          </a:p>
        </p:txBody>
      </p:sp>
      <p:pic>
        <p:nvPicPr>
          <p:cNvPr id="73" name="圖片 72">
            <a:extLst>
              <a:ext uri="{FF2B5EF4-FFF2-40B4-BE49-F238E27FC236}">
                <a16:creationId xmlns="" xmlns:a16="http://schemas.microsoft.com/office/drawing/2014/main" id="{E3945EA3-CFFC-4B8D-85F0-9F1460DB708F}"/>
              </a:ext>
            </a:extLst>
          </p:cNvPr>
          <p:cNvPicPr>
            <a:picLocks noChangeAspect="1"/>
          </p:cNvPicPr>
          <p:nvPr/>
        </p:nvPicPr>
        <p:blipFill>
          <a:blip r:embed="rId6"/>
          <a:stretch>
            <a:fillRect/>
          </a:stretch>
        </p:blipFill>
        <p:spPr>
          <a:xfrm>
            <a:off x="233545" y="3275496"/>
            <a:ext cx="1970495" cy="1405428"/>
          </a:xfrm>
          <a:prstGeom prst="rect">
            <a:avLst/>
          </a:prstGeom>
          <a:ln>
            <a:noFill/>
          </a:ln>
          <a:effectLst>
            <a:softEdge rad="112500"/>
          </a:effectLst>
        </p:spPr>
      </p:pic>
      <p:pic>
        <p:nvPicPr>
          <p:cNvPr id="74" name="圖片 73">
            <a:extLst>
              <a:ext uri="{FF2B5EF4-FFF2-40B4-BE49-F238E27FC236}">
                <a16:creationId xmlns="" xmlns:a16="http://schemas.microsoft.com/office/drawing/2014/main" id="{9759FFA9-D9BA-4C4C-95C3-677B3B9B9757}"/>
              </a:ext>
            </a:extLst>
          </p:cNvPr>
          <p:cNvPicPr>
            <a:picLocks noChangeAspect="1"/>
          </p:cNvPicPr>
          <p:nvPr/>
        </p:nvPicPr>
        <p:blipFill>
          <a:blip r:embed="rId7"/>
          <a:stretch>
            <a:fillRect/>
          </a:stretch>
        </p:blipFill>
        <p:spPr>
          <a:xfrm>
            <a:off x="2453588" y="3277314"/>
            <a:ext cx="2042513" cy="1338953"/>
          </a:xfrm>
          <a:prstGeom prst="rect">
            <a:avLst/>
          </a:prstGeom>
          <a:ln>
            <a:noFill/>
          </a:ln>
          <a:effectLst>
            <a:softEdge rad="112500"/>
          </a:effectLst>
        </p:spPr>
      </p:pic>
      <p:pic>
        <p:nvPicPr>
          <p:cNvPr id="77" name="圖片 76">
            <a:extLst>
              <a:ext uri="{FF2B5EF4-FFF2-40B4-BE49-F238E27FC236}">
                <a16:creationId xmlns="" xmlns:a16="http://schemas.microsoft.com/office/drawing/2014/main" id="{9407CD0F-54AC-4360-8E12-7CD31755DB8D}"/>
              </a:ext>
            </a:extLst>
          </p:cNvPr>
          <p:cNvPicPr>
            <a:picLocks noChangeAspect="1"/>
          </p:cNvPicPr>
          <p:nvPr/>
        </p:nvPicPr>
        <p:blipFill>
          <a:blip r:embed="rId8"/>
          <a:stretch>
            <a:fillRect/>
          </a:stretch>
        </p:blipFill>
        <p:spPr>
          <a:xfrm>
            <a:off x="4675255" y="3242729"/>
            <a:ext cx="2061427" cy="1310939"/>
          </a:xfrm>
          <a:prstGeom prst="rect">
            <a:avLst/>
          </a:prstGeom>
          <a:ln>
            <a:noFill/>
          </a:ln>
          <a:effectLst>
            <a:softEdge rad="112500"/>
          </a:effectLst>
        </p:spPr>
      </p:pic>
    </p:spTree>
    <p:extLst>
      <p:ext uri="{BB962C8B-B14F-4D97-AF65-F5344CB8AC3E}">
        <p14:creationId xmlns:p14="http://schemas.microsoft.com/office/powerpoint/2010/main" val="211930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nodeType="withEffect">
                                  <p:stCondLst>
                                    <p:cond delay="0"/>
                                  </p:stCondLst>
                                  <p:childTnLst>
                                    <p:set>
                                      <p:cBhvr>
                                        <p:cTn id="24" dur="1" fill="hold">
                                          <p:stCondLst>
                                            <p:cond delay="0"/>
                                          </p:stCondLst>
                                        </p:cTn>
                                        <p:tgtEl>
                                          <p:spTgt spid="73"/>
                                        </p:tgtEl>
                                        <p:attrNameLst>
                                          <p:attrName>style.visibility</p:attrName>
                                        </p:attrNameLst>
                                      </p:cBhvr>
                                      <p:to>
                                        <p:strVal val="visible"/>
                                      </p:to>
                                    </p:set>
                                    <p:animEffect transition="in" filter="fade">
                                      <p:cBhvr>
                                        <p:cTn id="25" dur="500"/>
                                        <p:tgtEl>
                                          <p:spTgt spid="7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9"/>
                                        </p:tgtEl>
                                        <p:attrNameLst>
                                          <p:attrName>style.visibility</p:attrName>
                                        </p:attrNameLst>
                                      </p:cBhvr>
                                      <p:to>
                                        <p:strVal val="visible"/>
                                      </p:to>
                                    </p:set>
                                    <p:animEffect transition="in" filter="fade">
                                      <p:cBhvr>
                                        <p:cTn id="30" dur="500"/>
                                        <p:tgtEl>
                                          <p:spTgt spid="69"/>
                                        </p:tgtEl>
                                      </p:cBhvr>
                                    </p:animEffect>
                                  </p:childTnLst>
                                </p:cTn>
                              </p:par>
                              <p:par>
                                <p:cTn id="31" presetID="10" presetClass="entr" presetSubtype="0" fill="hold" nodeType="with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fade">
                                      <p:cBhvr>
                                        <p:cTn id="33" dur="500"/>
                                        <p:tgtEl>
                                          <p:spTgt spid="7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fade">
                                      <p:cBhvr>
                                        <p:cTn id="38" dur="500"/>
                                        <p:tgtEl>
                                          <p:spTgt spid="66"/>
                                        </p:tgtEl>
                                      </p:cBhvr>
                                    </p:animEffect>
                                  </p:childTnLst>
                                </p:cTn>
                              </p:par>
                              <p:par>
                                <p:cTn id="39" presetID="10" presetClass="entr" presetSubtype="0" fill="hold" nodeType="with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fade">
                                      <p:cBhvr>
                                        <p:cTn id="41" dur="500"/>
                                        <p:tgtEl>
                                          <p:spTgt spid="7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投影片編號版面配置區 2"/>
          <p:cNvSpPr txBox="1">
            <a:spLocks noGrp="1"/>
          </p:cNvSpPr>
          <p:nvPr/>
        </p:nvSpPr>
        <p:spPr bwMode="auto">
          <a:xfrm>
            <a:off x="5686425" y="4157663"/>
            <a:ext cx="1200150" cy="267891"/>
          </a:xfrm>
          <a:prstGeom prst="rect">
            <a:avLst/>
          </a:prstGeom>
          <a:noFill/>
          <a:ln>
            <a:noFill/>
          </a:ln>
        </p:spPr>
        <p:txBody>
          <a:bodyPr lIns="68543" tIns="34289" rIns="68543" bIns="34289" anchor="b"/>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685375" fontAlgn="base">
              <a:spcBef>
                <a:spcPct val="0"/>
              </a:spcBef>
              <a:spcAft>
                <a:spcPct val="0"/>
              </a:spcAft>
            </a:pPr>
            <a:fld id="{EC4F6D00-515B-4AE8-84D1-F86F48571511}" type="slidenum">
              <a:rPr lang="en-US" altLang="zh-TW" sz="700">
                <a:solidFill>
                  <a:srgbClr val="FFFFFF"/>
                </a:solidFill>
                <a:latin typeface="Calibri" panose="020F0502020204030204" pitchFamily="34" charset="0"/>
                <a:ea typeface="PMingLiU" pitchFamily="18" charset="-120"/>
              </a:rPr>
              <a:pPr algn="r" defTabSz="685375" fontAlgn="base">
                <a:spcBef>
                  <a:spcPct val="0"/>
                </a:spcBef>
                <a:spcAft>
                  <a:spcPct val="0"/>
                </a:spcAft>
              </a:pPr>
              <a:t>3</a:t>
            </a:fld>
            <a:endParaRPr lang="en-US" altLang="zh-TW" sz="700" dirty="0">
              <a:solidFill>
                <a:srgbClr val="FFFFFF"/>
              </a:solidFill>
              <a:latin typeface="Calibri" panose="020F0502020204030204" pitchFamily="34" charset="0"/>
              <a:ea typeface="PMingLiU" pitchFamily="18" charset="-120"/>
            </a:endParaRPr>
          </a:p>
        </p:txBody>
      </p:sp>
      <p:sp>
        <p:nvSpPr>
          <p:cNvPr id="215045" name="Text Box 4"/>
          <p:cNvSpPr txBox="1">
            <a:spLocks noChangeArrowheads="1"/>
          </p:cNvSpPr>
          <p:nvPr/>
        </p:nvSpPr>
        <p:spPr bwMode="auto">
          <a:xfrm>
            <a:off x="4282362" y="273331"/>
            <a:ext cx="3654029" cy="467402"/>
          </a:xfrm>
          <a:prstGeom prst="rect">
            <a:avLst/>
          </a:prstGeom>
          <a:noFill/>
          <a:ln>
            <a:noFill/>
          </a:ln>
        </p:spPr>
        <p:txBody>
          <a:bodyPr wrap="square" lIns="51377" tIns="25700" rIns="51377" bIns="2570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685375" fontAlgn="base">
              <a:spcBef>
                <a:spcPct val="50000"/>
              </a:spcBef>
              <a:spcAft>
                <a:spcPct val="0"/>
              </a:spcAft>
            </a:pPr>
            <a:r>
              <a:rPr lang="en-US" altLang="zh-HK" sz="2700" b="1" dirty="0">
                <a:solidFill>
                  <a:srgbClr val="FFFFFF"/>
                </a:solidFill>
                <a:latin typeface="Calibri" panose="020F0502020204030204" pitchFamily="34" charset="0"/>
                <a:ea typeface="SimSun" pitchFamily="18" charset="0"/>
              </a:rPr>
              <a:t>Johnny Huang</a:t>
            </a:r>
          </a:p>
        </p:txBody>
      </p:sp>
      <p:pic>
        <p:nvPicPr>
          <p:cNvPr id="35842" name="Picture 2" descr="http://a7.sphotos.ak.fbcdn.net/hphotos-ak-snc7/405367_3023970046840_1315928908_n.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94917" y="-23679746"/>
            <a:ext cx="3654029" cy="5143500"/>
          </a:xfrm>
          <a:prstGeom prst="rect">
            <a:avLst/>
          </a:prstGeom>
          <a:noFill/>
        </p:spPr>
      </p:pic>
      <p:sp>
        <p:nvSpPr>
          <p:cNvPr id="4" name="矩形 3"/>
          <p:cNvSpPr/>
          <p:nvPr/>
        </p:nvSpPr>
        <p:spPr>
          <a:xfrm>
            <a:off x="4124039" y="1501889"/>
            <a:ext cx="4861650" cy="3070071"/>
          </a:xfrm>
          <a:prstGeom prst="rect">
            <a:avLst/>
          </a:prstGeom>
        </p:spPr>
        <p:txBody>
          <a:bodyPr wrap="square" lIns="68543" tIns="34289" rIns="68543" bIns="34289">
            <a:spAutoFit/>
          </a:bodyPr>
          <a:lstStyle/>
          <a:p>
            <a:pPr defTabSz="685375" fontAlgn="base">
              <a:spcBef>
                <a:spcPct val="50000"/>
              </a:spcBef>
              <a:spcAft>
                <a:spcPct val="0"/>
              </a:spcAft>
            </a:pPr>
            <a:r>
              <a:rPr lang="en-US" altLang="zh-HK" sz="1500" b="1" dirty="0">
                <a:solidFill>
                  <a:prstClr val="white"/>
                </a:solidFill>
                <a:effectLst>
                  <a:outerShdw blurRad="38100" dist="38100" dir="2700000" algn="tl">
                    <a:srgbClr val="000000">
                      <a:alpha val="43137"/>
                    </a:srgbClr>
                  </a:outerShdw>
                </a:effectLst>
                <a:latin typeface="Calibri" panose="020F0502020204030204" pitchFamily="34" charset="0"/>
                <a:ea typeface="SimSun" pitchFamily="18" charset="0"/>
              </a:rPr>
              <a:t>Worked in Finance and Insurance Company for 9 years </a:t>
            </a:r>
          </a:p>
          <a:p>
            <a:pPr defTabSz="685375" fontAlgn="base">
              <a:spcBef>
                <a:spcPct val="50000"/>
              </a:spcBef>
              <a:spcAft>
                <a:spcPct val="0"/>
              </a:spcAft>
            </a:pPr>
            <a:r>
              <a:rPr lang="en-US" altLang="zh-HK" sz="1500" b="1" dirty="0">
                <a:solidFill>
                  <a:prstClr val="white"/>
                </a:solidFill>
                <a:effectLst>
                  <a:outerShdw blurRad="38100" dist="38100" dir="2700000" algn="tl">
                    <a:srgbClr val="000000">
                      <a:alpha val="43137"/>
                    </a:srgbClr>
                  </a:outerShdw>
                </a:effectLst>
                <a:latin typeface="Calibri" panose="020F0502020204030204" pitchFamily="34" charset="0"/>
                <a:ea typeface="SimSun" pitchFamily="18" charset="0"/>
              </a:rPr>
              <a:t>Being promoted to Manager at 27 </a:t>
            </a:r>
          </a:p>
          <a:p>
            <a:pPr defTabSz="685375" fontAlgn="base">
              <a:spcBef>
                <a:spcPct val="50000"/>
              </a:spcBef>
              <a:spcAft>
                <a:spcPct val="0"/>
              </a:spcAft>
            </a:pPr>
            <a:r>
              <a:rPr lang="en-US" altLang="zh-HK" sz="1500" b="1" dirty="0">
                <a:solidFill>
                  <a:prstClr val="white"/>
                </a:solidFill>
                <a:effectLst>
                  <a:outerShdw blurRad="38100" dist="38100" dir="2700000" algn="tl">
                    <a:srgbClr val="000000">
                      <a:alpha val="43137"/>
                    </a:srgbClr>
                  </a:outerShdw>
                </a:effectLst>
                <a:latin typeface="Calibri" panose="020F0502020204030204" pitchFamily="34" charset="0"/>
                <a:ea typeface="SimSun" pitchFamily="18" charset="0"/>
              </a:rPr>
              <a:t>Became UFO in Nov. 2006 </a:t>
            </a:r>
          </a:p>
          <a:p>
            <a:pPr defTabSz="685375" fontAlgn="base">
              <a:spcBef>
                <a:spcPct val="50000"/>
              </a:spcBef>
              <a:spcAft>
                <a:spcPct val="0"/>
              </a:spcAft>
            </a:pPr>
            <a:r>
              <a:rPr lang="en-US" altLang="zh-HK" sz="1500" b="1" dirty="0">
                <a:solidFill>
                  <a:prstClr val="white"/>
                </a:solidFill>
                <a:effectLst>
                  <a:outerShdw blurRad="38100" dist="38100" dir="2700000" algn="tl">
                    <a:srgbClr val="000000">
                      <a:alpha val="43137"/>
                    </a:srgbClr>
                  </a:outerShdw>
                </a:effectLst>
                <a:latin typeface="Calibri" panose="020F0502020204030204" pitchFamily="34" charset="0"/>
                <a:ea typeface="SimSun" pitchFamily="18" charset="0"/>
              </a:rPr>
              <a:t>Former </a:t>
            </a:r>
            <a:r>
              <a:rPr lang="zh-TW" altLang="en-US" sz="1500" b="1" dirty="0">
                <a:solidFill>
                  <a:prstClr val="white"/>
                </a:solidFill>
                <a:effectLst>
                  <a:outerShdw blurRad="38100" dist="38100" dir="2700000" algn="tl">
                    <a:srgbClr val="000000">
                      <a:alpha val="43137"/>
                    </a:srgbClr>
                  </a:outerShdw>
                </a:effectLst>
                <a:latin typeface="Calibri" panose="020F0502020204030204" pitchFamily="34" charset="0"/>
                <a:ea typeface="SimSun" pitchFamily="18" charset="0"/>
              </a:rPr>
              <a:t>  </a:t>
            </a:r>
            <a:r>
              <a:rPr lang="en-US" altLang="zh-HK" sz="1500" b="1" dirty="0">
                <a:solidFill>
                  <a:prstClr val="white"/>
                </a:solidFill>
                <a:effectLst>
                  <a:outerShdw blurRad="38100" dist="38100" dir="2700000" algn="tl">
                    <a:srgbClr val="000000">
                      <a:alpha val="43137"/>
                    </a:srgbClr>
                  </a:outerShdw>
                </a:effectLst>
                <a:latin typeface="Calibri" panose="020F0502020204030204" pitchFamily="34" charset="0"/>
                <a:ea typeface="SimSun" pitchFamily="18" charset="0"/>
              </a:rPr>
              <a:t>~Local Coordinator of Taipei (South) </a:t>
            </a:r>
          </a:p>
          <a:p>
            <a:pPr defTabSz="685375" fontAlgn="base">
              <a:spcBef>
                <a:spcPct val="50000"/>
              </a:spcBef>
              <a:spcAft>
                <a:spcPct val="0"/>
              </a:spcAft>
            </a:pPr>
            <a:r>
              <a:rPr lang="zh-HK" altLang="en-US" sz="1500" b="1" dirty="0">
                <a:solidFill>
                  <a:prstClr val="white"/>
                </a:solidFill>
                <a:effectLst>
                  <a:outerShdw blurRad="38100" dist="38100" dir="2700000" algn="tl">
                    <a:srgbClr val="000000">
                      <a:alpha val="43137"/>
                    </a:srgbClr>
                  </a:outerShdw>
                </a:effectLst>
                <a:latin typeface="Calibri" panose="020F0502020204030204" pitchFamily="34" charset="0"/>
                <a:ea typeface="SimSun" pitchFamily="18" charset="0"/>
              </a:rPr>
              <a:t>	</a:t>
            </a:r>
            <a:r>
              <a:rPr lang="en-US" altLang="zh-HK" sz="1500" b="1" dirty="0">
                <a:solidFill>
                  <a:prstClr val="white"/>
                </a:solidFill>
                <a:effectLst>
                  <a:outerShdw blurRad="38100" dist="38100" dir="2700000" algn="tl">
                    <a:srgbClr val="000000">
                      <a:alpha val="43137"/>
                    </a:srgbClr>
                  </a:outerShdw>
                </a:effectLst>
                <a:latin typeface="Calibri" panose="020F0502020204030204" pitchFamily="34" charset="0"/>
                <a:ea typeface="SimSun" pitchFamily="18" charset="0"/>
              </a:rPr>
              <a:t>~Fund Management Committee</a:t>
            </a:r>
          </a:p>
          <a:p>
            <a:pPr defTabSz="685375" fontAlgn="base">
              <a:spcBef>
                <a:spcPct val="50000"/>
              </a:spcBef>
              <a:spcAft>
                <a:spcPct val="0"/>
              </a:spcAft>
            </a:pPr>
            <a:r>
              <a:rPr lang="en-US" altLang="zh-HK" sz="1500" b="1" dirty="0">
                <a:solidFill>
                  <a:srgbClr val="FFFF00"/>
                </a:solidFill>
                <a:effectLst>
                  <a:outerShdw blurRad="38100" dist="38100" dir="2700000" algn="tl">
                    <a:srgbClr val="000000">
                      <a:alpha val="43137"/>
                    </a:srgbClr>
                  </a:outerShdw>
                </a:effectLst>
                <a:latin typeface="Calibri" panose="020F0502020204030204" pitchFamily="34" charset="0"/>
                <a:ea typeface="SimSun" pitchFamily="18" charset="0"/>
              </a:rPr>
              <a:t>Current member of 	</a:t>
            </a:r>
          </a:p>
          <a:p>
            <a:pPr defTabSz="685375" fontAlgn="base">
              <a:spcBef>
                <a:spcPct val="50000"/>
              </a:spcBef>
              <a:spcAft>
                <a:spcPct val="0"/>
              </a:spcAft>
            </a:pPr>
            <a:r>
              <a:rPr lang="en-US" altLang="zh-HK" sz="1500" b="1" dirty="0">
                <a:solidFill>
                  <a:srgbClr val="FFFF00"/>
                </a:solidFill>
                <a:effectLst>
                  <a:outerShdw blurRad="38100" dist="38100" dir="2700000" algn="tl">
                    <a:srgbClr val="000000">
                      <a:alpha val="43137"/>
                    </a:srgbClr>
                  </a:outerShdw>
                </a:effectLst>
                <a:latin typeface="Calibri" panose="020F0502020204030204" pitchFamily="34" charset="0"/>
                <a:ea typeface="SimSun" pitchFamily="18" charset="0"/>
              </a:rPr>
              <a:t>	~</a:t>
            </a:r>
            <a:r>
              <a:rPr lang="en-US" altLang="zh-TW" sz="1500" b="1" dirty="0">
                <a:solidFill>
                  <a:srgbClr val="FFFF00"/>
                </a:solidFill>
                <a:effectLst>
                  <a:outerShdw blurRad="38100" dist="38100" dir="2700000" algn="tl">
                    <a:srgbClr val="000000">
                      <a:alpha val="43137"/>
                    </a:srgbClr>
                  </a:outerShdw>
                </a:effectLst>
                <a:latin typeface="Calibri" panose="020F0502020204030204" pitchFamily="34" charset="0"/>
                <a:ea typeface="SimSun" pitchFamily="18" charset="0"/>
              </a:rPr>
              <a:t>Taipei </a:t>
            </a:r>
            <a:r>
              <a:rPr lang="en-US" altLang="zh-HK" sz="1500" b="1" dirty="0">
                <a:solidFill>
                  <a:srgbClr val="FFFF00"/>
                </a:solidFill>
                <a:effectLst>
                  <a:outerShdw blurRad="38100" dist="38100" dir="2700000" algn="tl">
                    <a:srgbClr val="000000">
                      <a:alpha val="43137"/>
                    </a:srgbClr>
                  </a:outerShdw>
                </a:effectLst>
                <a:latin typeface="Calibri" panose="020F0502020204030204" pitchFamily="34" charset="0"/>
                <a:ea typeface="SimSun" pitchFamily="18" charset="0"/>
              </a:rPr>
              <a:t>Leadership </a:t>
            </a:r>
            <a:r>
              <a:rPr lang="en-US" altLang="zh-TW" sz="1500" b="1" dirty="0">
                <a:solidFill>
                  <a:srgbClr val="FFFF00"/>
                </a:solidFill>
                <a:effectLst>
                  <a:outerShdw blurRad="38100" dist="38100" dir="2700000" algn="tl">
                    <a:srgbClr val="000000">
                      <a:alpha val="43137"/>
                    </a:srgbClr>
                  </a:outerShdw>
                </a:effectLst>
                <a:latin typeface="Calibri" panose="020F0502020204030204" pitchFamily="34" charset="0"/>
                <a:ea typeface="SimSun" pitchFamily="18" charset="0"/>
              </a:rPr>
              <a:t>Council</a:t>
            </a:r>
            <a:r>
              <a:rPr lang="en-US" altLang="zh-HK" sz="1500" b="1" dirty="0">
                <a:solidFill>
                  <a:srgbClr val="FFFF00"/>
                </a:solidFill>
                <a:effectLst>
                  <a:outerShdw blurRad="38100" dist="38100" dir="2700000" algn="tl">
                    <a:srgbClr val="000000">
                      <a:alpha val="43137"/>
                    </a:srgbClr>
                  </a:outerShdw>
                </a:effectLst>
                <a:latin typeface="Calibri" panose="020F0502020204030204" pitchFamily="34" charset="0"/>
                <a:ea typeface="SimSun" pitchFamily="18" charset="0"/>
              </a:rPr>
              <a:t>(TLC) </a:t>
            </a:r>
          </a:p>
          <a:p>
            <a:pPr defTabSz="685375" fontAlgn="base">
              <a:spcBef>
                <a:spcPct val="50000"/>
              </a:spcBef>
              <a:spcAft>
                <a:spcPct val="0"/>
              </a:spcAft>
            </a:pPr>
            <a:r>
              <a:rPr lang="zh-HK" altLang="en-US" sz="1500" b="1" dirty="0">
                <a:solidFill>
                  <a:srgbClr val="FFFF00"/>
                </a:solidFill>
                <a:effectLst>
                  <a:outerShdw blurRad="38100" dist="38100" dir="2700000" algn="tl">
                    <a:srgbClr val="000000">
                      <a:alpha val="43137"/>
                    </a:srgbClr>
                  </a:outerShdw>
                </a:effectLst>
                <a:latin typeface="Calibri" panose="020F0502020204030204" pitchFamily="34" charset="0"/>
                <a:ea typeface="SimSun" pitchFamily="18" charset="0"/>
              </a:rPr>
              <a:t>	</a:t>
            </a:r>
            <a:r>
              <a:rPr lang="en-US" altLang="zh-HK" sz="1500" b="1" dirty="0">
                <a:solidFill>
                  <a:srgbClr val="FFFF00"/>
                </a:solidFill>
                <a:effectLst>
                  <a:outerShdw blurRad="38100" dist="38100" dir="2700000" algn="tl">
                    <a:srgbClr val="000000">
                      <a:alpha val="43137"/>
                    </a:srgbClr>
                  </a:outerShdw>
                </a:effectLst>
                <a:latin typeface="Calibri" panose="020F0502020204030204" pitchFamily="34" charset="0"/>
                <a:ea typeface="SimSun" pitchFamily="18" charset="0"/>
              </a:rPr>
              <a:t>~Million Dollar Club</a:t>
            </a:r>
          </a:p>
          <a:p>
            <a:pPr defTabSz="685375" fontAlgn="base">
              <a:spcBef>
                <a:spcPct val="50000"/>
              </a:spcBef>
              <a:spcAft>
                <a:spcPct val="0"/>
              </a:spcAft>
            </a:pPr>
            <a:r>
              <a:rPr lang="zh-HK" altLang="en-US" sz="1500" b="1" dirty="0">
                <a:solidFill>
                  <a:srgbClr val="FFFF00"/>
                </a:solidFill>
                <a:effectLst>
                  <a:outerShdw blurRad="38100" dist="38100" dir="2700000" algn="tl">
                    <a:srgbClr val="000000">
                      <a:alpha val="43137"/>
                    </a:srgbClr>
                  </a:outerShdw>
                </a:effectLst>
                <a:latin typeface="Calibri" panose="020F0502020204030204" pitchFamily="34" charset="0"/>
                <a:ea typeface="SimSun" pitchFamily="18" charset="0"/>
              </a:rPr>
              <a:t> 	</a:t>
            </a:r>
            <a:r>
              <a:rPr lang="en-US" altLang="zh-HK" sz="1500" b="1" dirty="0">
                <a:solidFill>
                  <a:srgbClr val="FFFF00"/>
                </a:solidFill>
                <a:effectLst>
                  <a:outerShdw blurRad="38100" dist="38100" dir="2700000" algn="tl">
                    <a:srgbClr val="000000">
                      <a:alpha val="43137"/>
                    </a:srgbClr>
                  </a:outerShdw>
                </a:effectLst>
                <a:latin typeface="Calibri" panose="020F0502020204030204" pitchFamily="34" charset="0"/>
                <a:ea typeface="SimSun" pitchFamily="18" charset="0"/>
              </a:rPr>
              <a:t>~International Advisory Council Member</a:t>
            </a:r>
          </a:p>
        </p:txBody>
      </p:sp>
      <p:sp>
        <p:nvSpPr>
          <p:cNvPr id="5" name="矩形 4"/>
          <p:cNvSpPr/>
          <p:nvPr/>
        </p:nvSpPr>
        <p:spPr>
          <a:xfrm>
            <a:off x="4282352" y="780457"/>
            <a:ext cx="4545027" cy="715580"/>
          </a:xfrm>
          <a:prstGeom prst="rect">
            <a:avLst/>
          </a:prstGeom>
        </p:spPr>
        <p:txBody>
          <a:bodyPr wrap="square" lIns="68543" tIns="34289" rIns="68543" bIns="34289">
            <a:spAutoFit/>
          </a:bodyPr>
          <a:lstStyle/>
          <a:p>
            <a:pPr defTabSz="685375" fontAlgn="base">
              <a:spcBef>
                <a:spcPct val="50000"/>
              </a:spcBef>
              <a:spcAft>
                <a:spcPct val="0"/>
              </a:spcAft>
            </a:pPr>
            <a:r>
              <a:rPr lang="en-US" altLang="zh-HK" sz="2100" b="1" dirty="0">
                <a:solidFill>
                  <a:srgbClr val="FFFF00"/>
                </a:solidFill>
                <a:effectLst>
                  <a:outerShdw blurRad="38100" dist="38100" dir="2700000" algn="tl">
                    <a:srgbClr val="000000">
                      <a:alpha val="43137"/>
                    </a:srgbClr>
                  </a:outerShdw>
                </a:effectLst>
                <a:latin typeface="Calibri" panose="020F0502020204030204" pitchFamily="34" charset="0"/>
                <a:ea typeface="SimSun" pitchFamily="18" charset="0"/>
              </a:rPr>
              <a:t>Executive Field Vice-President HK$345,000/4 weeks</a:t>
            </a:r>
          </a:p>
        </p:txBody>
      </p:sp>
      <p:pic>
        <p:nvPicPr>
          <p:cNvPr id="6" name="圖片 5">
            <a:extLst>
              <a:ext uri="{FF2B5EF4-FFF2-40B4-BE49-F238E27FC236}">
                <a16:creationId xmlns="" xmlns:a16="http://schemas.microsoft.com/office/drawing/2014/main" id="{1DA2E026-C08D-4284-B16D-87836A2A1C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226" y="507058"/>
            <a:ext cx="2554154" cy="4128895"/>
          </a:xfrm>
          <a:prstGeom prst="rect">
            <a:avLst/>
          </a:prstGeom>
          <a:ln>
            <a:noFill/>
          </a:ln>
          <a:effectLst>
            <a:softEdge rad="112500"/>
          </a:effectLst>
        </p:spPr>
      </p:pic>
      <p:sp>
        <p:nvSpPr>
          <p:cNvPr id="8" name="TextBox 7"/>
          <p:cNvSpPr txBox="1"/>
          <p:nvPr/>
        </p:nvSpPr>
        <p:spPr>
          <a:xfrm>
            <a:off x="0" y="4731811"/>
            <a:ext cx="9144000" cy="500135"/>
          </a:xfrm>
          <a:prstGeom prst="rect">
            <a:avLst/>
          </a:prstGeom>
          <a:noFill/>
        </p:spPr>
        <p:txBody>
          <a:bodyPr wrap="square" lIns="68543" tIns="34289" rIns="68543" bIns="34289" rtlCol="0">
            <a:spAutoFit/>
          </a:bodyPr>
          <a:lstStyle/>
          <a:p>
            <a:pPr defTabSz="685375"/>
            <a:r>
              <a:rPr lang="zh-TW" altLang="en-US" sz="700" dirty="0">
                <a:solidFill>
                  <a:prstClr val="white"/>
                </a:solidFill>
                <a:ea typeface="Apple LiGothic" pitchFamily="2" charset="-120"/>
                <a:cs typeface="Heiti TC Light"/>
              </a:rPr>
              <a:t>本簡報中提到的收入等級純屬舉例說明，無意代表美安香港超連鎖™店主的一般收入，也無意表示任何超連鎖™店主皆可賺取同等收入。美安香港超連鎖™店主的成功與否，取決於其在發展事業時的努力、才能與投入程度。</a:t>
            </a:r>
            <a:endParaRPr lang="en-US" altLang="zh-TW" sz="700" dirty="0">
              <a:solidFill>
                <a:prstClr val="white"/>
              </a:solidFill>
              <a:ea typeface="Apple LiGothic" pitchFamily="2" charset="-120"/>
              <a:cs typeface="Heiti TC Light"/>
            </a:endParaRPr>
          </a:p>
          <a:p>
            <a:pPr defTabSz="685375"/>
            <a:r>
              <a:rPr lang="en-US" sz="700" b="1" dirty="0">
                <a:solidFill>
                  <a:prstClr val="white"/>
                </a:solidFill>
                <a:ea typeface="Apple LiGothic" pitchFamily="2" charset="-120"/>
                <a:cs typeface="Heiti TC Light"/>
              </a:rPr>
              <a:t>The income levels mentioned in the following presentation are for illustration purposes only. They are not intended to represent the income of a typical Market Hong Kong </a:t>
            </a:r>
            <a:r>
              <a:rPr lang="en-US" altLang="zh-TW" sz="700" b="1" dirty="0" err="1">
                <a:solidFill>
                  <a:prstClr val="white"/>
                </a:solidFill>
                <a:ea typeface="Apple LiGothic" pitchFamily="2" charset="-120"/>
                <a:cs typeface="Heiti TC Light"/>
              </a:rPr>
              <a:t>UnFranchise</a:t>
            </a:r>
            <a:r>
              <a:rPr lang="en-US" altLang="zh-TW" sz="700" b="1" dirty="0">
                <a:solidFill>
                  <a:prstClr val="white"/>
                </a:solidFill>
                <a:ea typeface="Apple LiGothic" pitchFamily="2" charset="-120"/>
                <a:cs typeface="Heiti TC Light"/>
              </a:rPr>
              <a:t> ™Owner</a:t>
            </a:r>
            <a:r>
              <a:rPr lang="en-US" sz="700" b="1" dirty="0">
                <a:solidFill>
                  <a:prstClr val="white"/>
                </a:solidFill>
                <a:ea typeface="Apple LiGothic" pitchFamily="2" charset="-120"/>
                <a:cs typeface="Heiti TC Light"/>
              </a:rPr>
              <a:t>, nor are they intended to represent that any given Independent </a:t>
            </a:r>
            <a:r>
              <a:rPr lang="en-US" altLang="zh-TW" sz="700" b="1" dirty="0" err="1">
                <a:solidFill>
                  <a:prstClr val="white"/>
                </a:solidFill>
                <a:ea typeface="Apple LiGothic" pitchFamily="2" charset="-120"/>
                <a:cs typeface="Heiti TC Light"/>
              </a:rPr>
              <a:t>UnFranchise</a:t>
            </a:r>
            <a:r>
              <a:rPr lang="en-US" altLang="zh-TW" sz="700" b="1" dirty="0">
                <a:solidFill>
                  <a:prstClr val="white"/>
                </a:solidFill>
                <a:ea typeface="Apple LiGothic" pitchFamily="2" charset="-120"/>
                <a:cs typeface="Heiti TC Light"/>
              </a:rPr>
              <a:t> ™ Owner</a:t>
            </a:r>
            <a:r>
              <a:rPr lang="en-US" sz="700" b="1" dirty="0">
                <a:solidFill>
                  <a:prstClr val="white"/>
                </a:solidFill>
                <a:ea typeface="Apple LiGothic" pitchFamily="2" charset="-120"/>
                <a:cs typeface="Heiti TC Light"/>
              </a:rPr>
              <a:t> will earn income in that amount. The success of any Market Hong Kong Independent </a:t>
            </a:r>
            <a:r>
              <a:rPr lang="en-US" altLang="zh-TW" sz="700" b="1" dirty="0" err="1">
                <a:solidFill>
                  <a:prstClr val="white"/>
                </a:solidFill>
                <a:ea typeface="Apple LiGothic" pitchFamily="2" charset="-120"/>
                <a:cs typeface="Heiti TC Light"/>
              </a:rPr>
              <a:t>UnFranchise</a:t>
            </a:r>
            <a:r>
              <a:rPr lang="en-US" altLang="zh-TW" sz="700" b="1" dirty="0">
                <a:solidFill>
                  <a:prstClr val="white"/>
                </a:solidFill>
                <a:ea typeface="Apple LiGothic" pitchFamily="2" charset="-120"/>
                <a:cs typeface="Heiti TC Light"/>
              </a:rPr>
              <a:t> ™ Owner</a:t>
            </a:r>
            <a:r>
              <a:rPr lang="en-US" sz="700" b="1" dirty="0">
                <a:solidFill>
                  <a:prstClr val="white"/>
                </a:solidFill>
                <a:ea typeface="Apple LiGothic" pitchFamily="2" charset="-120"/>
                <a:cs typeface="Heiti TC Light"/>
              </a:rPr>
              <a:t> will depend upon the amount of hard work, talent, and dedication which he or she devotes to building his or her Market Hong Kong Business.</a:t>
            </a:r>
            <a:endParaRPr lang="en-US" sz="700" dirty="0">
              <a:solidFill>
                <a:prstClr val="white"/>
              </a:solidFill>
              <a:ea typeface="Apple LiGothic" pitchFamily="2" charset="-120"/>
              <a:cs typeface="Heiti TC Light"/>
            </a:endParaRPr>
          </a:p>
        </p:txBody>
      </p:sp>
    </p:spTree>
    <p:extLst>
      <p:ext uri="{BB962C8B-B14F-4D97-AF65-F5344CB8AC3E}">
        <p14:creationId xmlns:p14="http://schemas.microsoft.com/office/powerpoint/2010/main" val="34148853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 xmlns:a16="http://schemas.microsoft.com/office/drawing/2014/main" id="{31A5F4FA-6537-4BE9-B316-4CA0839EDC79}"/>
              </a:ext>
            </a:extLst>
          </p:cNvPr>
          <p:cNvSpPr txBox="1"/>
          <p:nvPr/>
        </p:nvSpPr>
        <p:spPr>
          <a:xfrm>
            <a:off x="1493842" y="1098678"/>
            <a:ext cx="1824493" cy="530915"/>
          </a:xfrm>
          <a:prstGeom prst="rect">
            <a:avLst/>
          </a:prstGeom>
          <a:noFill/>
        </p:spPr>
        <p:txBody>
          <a:bodyPr wrap="square" lIns="68561" tIns="34289" rIns="68561" bIns="34289" rtlCol="0">
            <a:spAutoFit/>
          </a:bodyPr>
          <a:lstStyle/>
          <a:p>
            <a:pPr defTabSz="685579"/>
            <a:r>
              <a:rPr lang="en-US" altLang="zh-HK" sz="1500" b="1" dirty="0">
                <a:solidFill>
                  <a:srgbClr val="000000"/>
                </a:solidFill>
                <a:ea typeface="SimSun" pitchFamily="18" charset="0"/>
              </a:rPr>
              <a:t>1.Life without setting up alarm</a:t>
            </a:r>
          </a:p>
        </p:txBody>
      </p:sp>
      <p:grpSp>
        <p:nvGrpSpPr>
          <p:cNvPr id="35" name="群組 34">
            <a:extLst>
              <a:ext uri="{FF2B5EF4-FFF2-40B4-BE49-F238E27FC236}">
                <a16:creationId xmlns="" xmlns:a16="http://schemas.microsoft.com/office/drawing/2014/main" id="{B3B20CE6-A695-4D04-8FE1-8550C979947F}"/>
              </a:ext>
            </a:extLst>
          </p:cNvPr>
          <p:cNvGrpSpPr/>
          <p:nvPr/>
        </p:nvGrpSpPr>
        <p:grpSpPr>
          <a:xfrm>
            <a:off x="5478398" y="835001"/>
            <a:ext cx="2482811" cy="2071295"/>
            <a:chOff x="632899" y="738995"/>
            <a:chExt cx="3310415" cy="2761727"/>
          </a:xfrm>
        </p:grpSpPr>
        <p:pic>
          <p:nvPicPr>
            <p:cNvPr id="7" name="圖片 6">
              <a:extLst>
                <a:ext uri="{FF2B5EF4-FFF2-40B4-BE49-F238E27FC236}">
                  <a16:creationId xmlns="" xmlns:a16="http://schemas.microsoft.com/office/drawing/2014/main" id="{98A6EAF9-4CB1-431E-BDC7-CF2E3914EE3E}"/>
                </a:ext>
              </a:extLst>
            </p:cNvPr>
            <p:cNvPicPr>
              <a:picLocks noChangeAspect="1"/>
            </p:cNvPicPr>
            <p:nvPr/>
          </p:nvPicPr>
          <p:blipFill>
            <a:blip r:embed="rId2"/>
            <a:stretch>
              <a:fillRect/>
            </a:stretch>
          </p:blipFill>
          <p:spPr>
            <a:xfrm>
              <a:off x="632899" y="738995"/>
              <a:ext cx="3310415" cy="2761727"/>
            </a:xfrm>
            <a:prstGeom prst="rect">
              <a:avLst/>
            </a:prstGeom>
          </p:spPr>
        </p:pic>
        <p:grpSp>
          <p:nvGrpSpPr>
            <p:cNvPr id="28" name="群組 27">
              <a:extLst>
                <a:ext uri="{FF2B5EF4-FFF2-40B4-BE49-F238E27FC236}">
                  <a16:creationId xmlns="" xmlns:a16="http://schemas.microsoft.com/office/drawing/2014/main" id="{76BC1433-A1D1-4907-A9B5-4F578FD2579A}"/>
                </a:ext>
              </a:extLst>
            </p:cNvPr>
            <p:cNvGrpSpPr/>
            <p:nvPr/>
          </p:nvGrpSpPr>
          <p:grpSpPr>
            <a:xfrm>
              <a:off x="878314" y="1021428"/>
              <a:ext cx="2810508" cy="2225651"/>
              <a:chOff x="2395157" y="1515910"/>
              <a:chExt cx="2810508" cy="2225651"/>
            </a:xfrm>
          </p:grpSpPr>
          <p:sp>
            <p:nvSpPr>
              <p:cNvPr id="9" name="矩形 8">
                <a:extLst>
                  <a:ext uri="{FF2B5EF4-FFF2-40B4-BE49-F238E27FC236}">
                    <a16:creationId xmlns="" xmlns:a16="http://schemas.microsoft.com/office/drawing/2014/main" id="{D674D4B3-2050-4DA5-998E-001847EB7F35}"/>
                  </a:ext>
                </a:extLst>
              </p:cNvPr>
              <p:cNvSpPr/>
              <p:nvPr/>
            </p:nvSpPr>
            <p:spPr>
              <a:xfrm>
                <a:off x="2403530" y="1515910"/>
                <a:ext cx="2595156" cy="287259"/>
              </a:xfrm>
              <a:prstGeom prst="rect">
                <a:avLst/>
              </a:prstGeom>
            </p:spPr>
            <p:txBody>
              <a:bodyPr wrap="none">
                <a:spAutoFit/>
              </a:bodyPr>
              <a:lstStyle/>
              <a:p>
                <a:pPr defTabSz="685579"/>
                <a:r>
                  <a:rPr lang="en-US" altLang="zh-HK" sz="800" b="1" dirty="0">
                    <a:solidFill>
                      <a:srgbClr val="000000"/>
                    </a:solidFill>
                    <a:ea typeface="SimSun" pitchFamily="18" charset="0"/>
                  </a:rPr>
                  <a:t>Staying with children~Establishing a school</a:t>
                </a:r>
              </a:p>
            </p:txBody>
          </p:sp>
          <p:pic>
            <p:nvPicPr>
              <p:cNvPr id="10" name="圖片 9">
                <a:extLst>
                  <a:ext uri="{FF2B5EF4-FFF2-40B4-BE49-F238E27FC236}">
                    <a16:creationId xmlns="" xmlns:a16="http://schemas.microsoft.com/office/drawing/2014/main" id="{CB04A643-8647-4814-B976-7EB045B033F6}"/>
                  </a:ext>
                </a:extLst>
              </p:cNvPr>
              <p:cNvPicPr>
                <a:picLocks noChangeAspect="1"/>
              </p:cNvPicPr>
              <p:nvPr/>
            </p:nvPicPr>
            <p:blipFill>
              <a:blip r:embed="rId3"/>
              <a:stretch>
                <a:fillRect/>
              </a:stretch>
            </p:blipFill>
            <p:spPr>
              <a:xfrm>
                <a:off x="2395157" y="1841946"/>
                <a:ext cx="1424711" cy="1899615"/>
              </a:xfrm>
              <a:prstGeom prst="rect">
                <a:avLst/>
              </a:prstGeom>
              <a:ln>
                <a:noFill/>
              </a:ln>
              <a:effectLst>
                <a:softEdge rad="112500"/>
              </a:effectLst>
            </p:spPr>
          </p:pic>
          <p:pic>
            <p:nvPicPr>
              <p:cNvPr id="11" name="圖片 10">
                <a:extLst>
                  <a:ext uri="{FF2B5EF4-FFF2-40B4-BE49-F238E27FC236}">
                    <a16:creationId xmlns="" xmlns:a16="http://schemas.microsoft.com/office/drawing/2014/main" id="{99A962EA-1BA2-4166-B374-32C7E1BE8088}"/>
                  </a:ext>
                </a:extLst>
              </p:cNvPr>
              <p:cNvPicPr>
                <a:picLocks noChangeAspect="1"/>
              </p:cNvPicPr>
              <p:nvPr/>
            </p:nvPicPr>
            <p:blipFill>
              <a:blip r:embed="rId4"/>
              <a:stretch>
                <a:fillRect/>
              </a:stretch>
            </p:blipFill>
            <p:spPr>
              <a:xfrm>
                <a:off x="2404233" y="3369868"/>
                <a:ext cx="2801432" cy="228156"/>
              </a:xfrm>
              <a:prstGeom prst="rect">
                <a:avLst/>
              </a:prstGeom>
            </p:spPr>
          </p:pic>
          <p:pic>
            <p:nvPicPr>
              <p:cNvPr id="13" name="圖片 12">
                <a:extLst>
                  <a:ext uri="{FF2B5EF4-FFF2-40B4-BE49-F238E27FC236}">
                    <a16:creationId xmlns="" xmlns:a16="http://schemas.microsoft.com/office/drawing/2014/main" id="{10DBB35D-A501-4065-9633-0F4834F8DB64}"/>
                  </a:ext>
                </a:extLst>
              </p:cNvPr>
              <p:cNvPicPr>
                <a:picLocks noChangeAspect="1"/>
              </p:cNvPicPr>
              <p:nvPr/>
            </p:nvPicPr>
            <p:blipFill>
              <a:blip r:embed="rId5"/>
              <a:stretch>
                <a:fillRect/>
              </a:stretch>
            </p:blipFill>
            <p:spPr>
              <a:xfrm>
                <a:off x="3722071" y="1799529"/>
                <a:ext cx="1417337" cy="1629472"/>
              </a:xfrm>
              <a:prstGeom prst="rect">
                <a:avLst/>
              </a:prstGeom>
              <a:ln>
                <a:noFill/>
              </a:ln>
              <a:effectLst>
                <a:softEdge rad="112500"/>
              </a:effectLst>
            </p:spPr>
          </p:pic>
        </p:grpSp>
      </p:grpSp>
      <p:sp>
        <p:nvSpPr>
          <p:cNvPr id="16" name="文字方塊 15">
            <a:extLst>
              <a:ext uri="{FF2B5EF4-FFF2-40B4-BE49-F238E27FC236}">
                <a16:creationId xmlns="" xmlns:a16="http://schemas.microsoft.com/office/drawing/2014/main" id="{9BBF06D1-AA8F-4B4A-B312-8232F1D4E110}"/>
              </a:ext>
            </a:extLst>
          </p:cNvPr>
          <p:cNvSpPr txBox="1"/>
          <p:nvPr/>
        </p:nvSpPr>
        <p:spPr>
          <a:xfrm>
            <a:off x="6360966" y="1349655"/>
            <a:ext cx="465589" cy="288539"/>
          </a:xfrm>
          <a:prstGeom prst="rect">
            <a:avLst/>
          </a:prstGeom>
          <a:noFill/>
        </p:spPr>
        <p:txBody>
          <a:bodyPr wrap="square" lIns="68561" tIns="34289" rIns="68561" bIns="34289" rtlCol="0">
            <a:spAutoFit/>
          </a:bodyPr>
          <a:lstStyle/>
          <a:p>
            <a:pPr defTabSz="685579"/>
            <a:endParaRPr lang="zh-TW" altLang="en-US" sz="1400" dirty="0">
              <a:solidFill>
                <a:prstClr val="white"/>
              </a:solidFill>
            </a:endParaRPr>
          </a:p>
        </p:txBody>
      </p:sp>
      <p:grpSp>
        <p:nvGrpSpPr>
          <p:cNvPr id="31" name="群組 30">
            <a:extLst>
              <a:ext uri="{FF2B5EF4-FFF2-40B4-BE49-F238E27FC236}">
                <a16:creationId xmlns="" xmlns:a16="http://schemas.microsoft.com/office/drawing/2014/main" id="{D3FE2F8E-EED3-4838-97E3-80F9FBA8A350}"/>
              </a:ext>
            </a:extLst>
          </p:cNvPr>
          <p:cNvGrpSpPr/>
          <p:nvPr/>
        </p:nvGrpSpPr>
        <p:grpSpPr>
          <a:xfrm>
            <a:off x="4451889" y="2786833"/>
            <a:ext cx="2482811" cy="2071295"/>
            <a:chOff x="6258128" y="1150514"/>
            <a:chExt cx="3310415" cy="2761727"/>
          </a:xfrm>
        </p:grpSpPr>
        <p:pic>
          <p:nvPicPr>
            <p:cNvPr id="14" name="圖片 13">
              <a:extLst>
                <a:ext uri="{FF2B5EF4-FFF2-40B4-BE49-F238E27FC236}">
                  <a16:creationId xmlns="" xmlns:a16="http://schemas.microsoft.com/office/drawing/2014/main" id="{6EF57422-AC98-4B6D-BE27-DD37FFCB1060}"/>
                </a:ext>
              </a:extLst>
            </p:cNvPr>
            <p:cNvPicPr>
              <a:picLocks noChangeAspect="1"/>
            </p:cNvPicPr>
            <p:nvPr/>
          </p:nvPicPr>
          <p:blipFill>
            <a:blip r:embed="rId6"/>
            <a:stretch>
              <a:fillRect/>
            </a:stretch>
          </p:blipFill>
          <p:spPr>
            <a:xfrm>
              <a:off x="6258128" y="1150514"/>
              <a:ext cx="3310415" cy="2761727"/>
            </a:xfrm>
            <a:prstGeom prst="rect">
              <a:avLst/>
            </a:prstGeom>
          </p:spPr>
        </p:pic>
        <p:pic>
          <p:nvPicPr>
            <p:cNvPr id="15" name="pasted-image.jpg">
              <a:extLst>
                <a:ext uri="{FF2B5EF4-FFF2-40B4-BE49-F238E27FC236}">
                  <a16:creationId xmlns="" xmlns:a16="http://schemas.microsoft.com/office/drawing/2014/main" id="{5A86FAEE-4439-413F-A721-53EDBC0C542C}"/>
                </a:ext>
              </a:extLst>
            </p:cNvPr>
            <p:cNvPicPr>
              <a:picLocks noChangeAspect="1"/>
            </p:cNvPicPr>
            <p:nvPr/>
          </p:nvPicPr>
          <p:blipFill>
            <a:blip r:embed="rId7"/>
            <a:srcRect/>
            <a:stretch>
              <a:fillRect/>
            </a:stretch>
          </p:blipFill>
          <p:spPr>
            <a:xfrm>
              <a:off x="6720813" y="1497924"/>
              <a:ext cx="1455446" cy="20669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文字方塊 16">
              <a:extLst>
                <a:ext uri="{FF2B5EF4-FFF2-40B4-BE49-F238E27FC236}">
                  <a16:creationId xmlns="" xmlns:a16="http://schemas.microsoft.com/office/drawing/2014/main" id="{FF10AA51-52B8-4F96-9B41-880A3B230C51}"/>
                </a:ext>
              </a:extLst>
            </p:cNvPr>
            <p:cNvSpPr txBox="1"/>
            <p:nvPr/>
          </p:nvSpPr>
          <p:spPr>
            <a:xfrm>
              <a:off x="8117159" y="1666383"/>
              <a:ext cx="923329" cy="1629472"/>
            </a:xfrm>
            <a:prstGeom prst="rect">
              <a:avLst/>
            </a:prstGeom>
            <a:noFill/>
          </p:spPr>
          <p:txBody>
            <a:bodyPr vert="eaVert" wrap="square" rtlCol="0">
              <a:spAutoFit/>
            </a:bodyPr>
            <a:lstStyle/>
            <a:p>
              <a:pPr defTabSz="685579"/>
              <a:r>
                <a:rPr lang="en-US" altLang="zh-HK" sz="1100" b="1" dirty="0">
                  <a:solidFill>
                    <a:srgbClr val="000000"/>
                  </a:solidFill>
                  <a:ea typeface="SimSun" pitchFamily="18" charset="0"/>
                </a:rPr>
                <a:t>Releasing a book and donating the copyright royalty</a:t>
              </a:r>
            </a:p>
          </p:txBody>
        </p:sp>
      </p:grpSp>
      <p:grpSp>
        <p:nvGrpSpPr>
          <p:cNvPr id="30" name="群組 29">
            <a:extLst>
              <a:ext uri="{FF2B5EF4-FFF2-40B4-BE49-F238E27FC236}">
                <a16:creationId xmlns="" xmlns:a16="http://schemas.microsoft.com/office/drawing/2014/main" id="{0E111903-12E5-4190-9170-600A44799F8A}"/>
              </a:ext>
            </a:extLst>
          </p:cNvPr>
          <p:cNvGrpSpPr/>
          <p:nvPr/>
        </p:nvGrpSpPr>
        <p:grpSpPr>
          <a:xfrm>
            <a:off x="6706993" y="2730477"/>
            <a:ext cx="2482811" cy="2071295"/>
            <a:chOff x="1582235" y="4080798"/>
            <a:chExt cx="3310415" cy="2761727"/>
          </a:xfrm>
        </p:grpSpPr>
        <p:pic>
          <p:nvPicPr>
            <p:cNvPr id="18" name="圖片 17">
              <a:extLst>
                <a:ext uri="{FF2B5EF4-FFF2-40B4-BE49-F238E27FC236}">
                  <a16:creationId xmlns="" xmlns:a16="http://schemas.microsoft.com/office/drawing/2014/main" id="{AE7AC3AA-A1E6-4B07-B023-D17E9D92F46A}"/>
                </a:ext>
              </a:extLst>
            </p:cNvPr>
            <p:cNvPicPr>
              <a:picLocks noChangeAspect="1"/>
            </p:cNvPicPr>
            <p:nvPr/>
          </p:nvPicPr>
          <p:blipFill>
            <a:blip r:embed="rId8"/>
            <a:stretch>
              <a:fillRect/>
            </a:stretch>
          </p:blipFill>
          <p:spPr>
            <a:xfrm>
              <a:off x="1582235" y="4080798"/>
              <a:ext cx="3310415" cy="2761727"/>
            </a:xfrm>
            <a:prstGeom prst="rect">
              <a:avLst/>
            </a:prstGeom>
          </p:spPr>
        </p:pic>
        <p:pic>
          <p:nvPicPr>
            <p:cNvPr id="19" name="圖片 18">
              <a:extLst>
                <a:ext uri="{FF2B5EF4-FFF2-40B4-BE49-F238E27FC236}">
                  <a16:creationId xmlns="" xmlns:a16="http://schemas.microsoft.com/office/drawing/2014/main" id="{A003EE2F-EEF6-43F7-B36B-82A1B2164AB5}"/>
                </a:ext>
              </a:extLst>
            </p:cNvPr>
            <p:cNvPicPr>
              <a:picLocks noChangeAspect="1"/>
            </p:cNvPicPr>
            <p:nvPr/>
          </p:nvPicPr>
          <p:blipFill>
            <a:blip r:embed="rId9"/>
            <a:stretch>
              <a:fillRect/>
            </a:stretch>
          </p:blipFill>
          <p:spPr>
            <a:xfrm>
              <a:off x="1999064" y="4652463"/>
              <a:ext cx="2460527" cy="1642875"/>
            </a:xfrm>
            <a:prstGeom prst="rect">
              <a:avLst/>
            </a:prstGeom>
            <a:ln>
              <a:noFill/>
            </a:ln>
            <a:effectLst>
              <a:softEdge rad="112500"/>
            </a:effectLst>
          </p:spPr>
        </p:pic>
        <p:sp>
          <p:nvSpPr>
            <p:cNvPr id="20" name="文字方塊 19">
              <a:extLst>
                <a:ext uri="{FF2B5EF4-FFF2-40B4-BE49-F238E27FC236}">
                  <a16:creationId xmlns="" xmlns:a16="http://schemas.microsoft.com/office/drawing/2014/main" id="{7719F9EB-382A-40D3-8B1D-2E6822AB4D30}"/>
                </a:ext>
              </a:extLst>
            </p:cNvPr>
            <p:cNvSpPr txBox="1"/>
            <p:nvPr/>
          </p:nvSpPr>
          <p:spPr>
            <a:xfrm>
              <a:off x="2121256" y="4335083"/>
              <a:ext cx="2319611" cy="656591"/>
            </a:xfrm>
            <a:prstGeom prst="rect">
              <a:avLst/>
            </a:prstGeom>
            <a:noFill/>
          </p:spPr>
          <p:txBody>
            <a:bodyPr wrap="square" rtlCol="0">
              <a:spAutoFit/>
            </a:bodyPr>
            <a:lstStyle/>
            <a:p>
              <a:pPr algn="ctr" defTabSz="685579"/>
              <a:r>
                <a:rPr lang="en-US" altLang="zh-HK" sz="900" b="1" dirty="0">
                  <a:solidFill>
                    <a:srgbClr val="000000"/>
                  </a:solidFill>
                  <a:ea typeface="SimSun" pitchFamily="18" charset="0"/>
                </a:rPr>
                <a:t>Participating community charity</a:t>
              </a:r>
            </a:p>
            <a:p>
              <a:pPr algn="ctr" defTabSz="685579"/>
              <a:r>
                <a:rPr lang="en-US" altLang="zh-HK" sz="900" b="1" dirty="0">
                  <a:solidFill>
                    <a:srgbClr val="000000"/>
                  </a:solidFill>
                  <a:ea typeface="SimSun" pitchFamily="18" charset="0"/>
                </a:rPr>
                <a:t>Adopting over 50 children</a:t>
              </a:r>
            </a:p>
            <a:p>
              <a:pPr defTabSz="685579"/>
              <a:endParaRPr lang="zh-TW" altLang="en-US" sz="800" dirty="0">
                <a:solidFill>
                  <a:prstClr val="white"/>
                </a:solidFill>
              </a:endParaRPr>
            </a:p>
          </p:txBody>
        </p:sp>
      </p:grpSp>
      <p:grpSp>
        <p:nvGrpSpPr>
          <p:cNvPr id="34" name="群組 33">
            <a:extLst>
              <a:ext uri="{FF2B5EF4-FFF2-40B4-BE49-F238E27FC236}">
                <a16:creationId xmlns="" xmlns:a16="http://schemas.microsoft.com/office/drawing/2014/main" id="{540D299C-BC44-4716-8EC4-F02DEB68C7B7}"/>
              </a:ext>
            </a:extLst>
          </p:cNvPr>
          <p:cNvGrpSpPr/>
          <p:nvPr/>
        </p:nvGrpSpPr>
        <p:grpSpPr>
          <a:xfrm>
            <a:off x="-48297" y="2874527"/>
            <a:ext cx="2482811" cy="2071295"/>
            <a:chOff x="8141633" y="3817496"/>
            <a:chExt cx="3310415" cy="2761727"/>
          </a:xfrm>
        </p:grpSpPr>
        <p:pic>
          <p:nvPicPr>
            <p:cNvPr id="23" name="圖片 22">
              <a:extLst>
                <a:ext uri="{FF2B5EF4-FFF2-40B4-BE49-F238E27FC236}">
                  <a16:creationId xmlns="" xmlns:a16="http://schemas.microsoft.com/office/drawing/2014/main" id="{80C63000-C1BF-4661-AC30-636D2FD9D98F}"/>
                </a:ext>
              </a:extLst>
            </p:cNvPr>
            <p:cNvPicPr>
              <a:picLocks noChangeAspect="1"/>
            </p:cNvPicPr>
            <p:nvPr/>
          </p:nvPicPr>
          <p:blipFill>
            <a:blip r:embed="rId10"/>
            <a:stretch>
              <a:fillRect/>
            </a:stretch>
          </p:blipFill>
          <p:spPr>
            <a:xfrm>
              <a:off x="8141633" y="3817496"/>
              <a:ext cx="3310415" cy="2761727"/>
            </a:xfrm>
            <a:prstGeom prst="rect">
              <a:avLst/>
            </a:prstGeom>
          </p:spPr>
        </p:pic>
        <p:grpSp>
          <p:nvGrpSpPr>
            <p:cNvPr id="33" name="群組 32">
              <a:extLst>
                <a:ext uri="{FF2B5EF4-FFF2-40B4-BE49-F238E27FC236}">
                  <a16:creationId xmlns="" xmlns:a16="http://schemas.microsoft.com/office/drawing/2014/main" id="{731800EE-94D2-4C89-8C9B-5294A334B503}"/>
                </a:ext>
              </a:extLst>
            </p:cNvPr>
            <p:cNvGrpSpPr/>
            <p:nvPr/>
          </p:nvGrpSpPr>
          <p:grpSpPr>
            <a:xfrm>
              <a:off x="8557255" y="4185055"/>
              <a:ext cx="2479170" cy="2142471"/>
              <a:chOff x="8557256" y="4140831"/>
              <a:chExt cx="2479170" cy="2142471"/>
            </a:xfrm>
          </p:grpSpPr>
          <p:sp>
            <p:nvSpPr>
              <p:cNvPr id="24" name="文字方塊 23">
                <a:extLst>
                  <a:ext uri="{FF2B5EF4-FFF2-40B4-BE49-F238E27FC236}">
                    <a16:creationId xmlns="" xmlns:a16="http://schemas.microsoft.com/office/drawing/2014/main" id="{FA205ED0-D393-4918-AF5A-F3E8BF057F35}"/>
                  </a:ext>
                </a:extLst>
              </p:cNvPr>
              <p:cNvSpPr txBox="1"/>
              <p:nvPr/>
            </p:nvSpPr>
            <p:spPr>
              <a:xfrm>
                <a:off x="8660372" y="4140831"/>
                <a:ext cx="2272937" cy="492443"/>
              </a:xfrm>
              <a:prstGeom prst="rect">
                <a:avLst/>
              </a:prstGeom>
              <a:noFill/>
            </p:spPr>
            <p:txBody>
              <a:bodyPr wrap="square" rtlCol="0">
                <a:spAutoFit/>
              </a:bodyPr>
              <a:lstStyle/>
              <a:p>
                <a:pPr defTabSz="685579"/>
                <a:r>
                  <a:rPr lang="en-US" altLang="zh-HK" sz="900" b="1" dirty="0">
                    <a:solidFill>
                      <a:srgbClr val="000000"/>
                    </a:solidFill>
                    <a:ea typeface="SimSun" pitchFamily="18" charset="0"/>
                  </a:rPr>
                  <a:t>Taking challenge in Triathlon 113K</a:t>
                </a:r>
              </a:p>
            </p:txBody>
          </p:sp>
          <p:pic>
            <p:nvPicPr>
              <p:cNvPr id="25" name="圖片 24">
                <a:extLst>
                  <a:ext uri="{FF2B5EF4-FFF2-40B4-BE49-F238E27FC236}">
                    <a16:creationId xmlns="" xmlns:a16="http://schemas.microsoft.com/office/drawing/2014/main" id="{CA329156-B643-4824-A99D-9A9EC09ECCCC}"/>
                  </a:ext>
                </a:extLst>
              </p:cNvPr>
              <p:cNvPicPr>
                <a:picLocks noChangeAspect="1"/>
              </p:cNvPicPr>
              <p:nvPr/>
            </p:nvPicPr>
            <p:blipFill>
              <a:blip r:embed="rId11"/>
              <a:stretch>
                <a:fillRect/>
              </a:stretch>
            </p:blipFill>
            <p:spPr>
              <a:xfrm>
                <a:off x="8557256" y="4423415"/>
                <a:ext cx="2479170" cy="1859887"/>
              </a:xfrm>
              <a:prstGeom prst="rect">
                <a:avLst/>
              </a:prstGeom>
              <a:ln>
                <a:noFill/>
              </a:ln>
              <a:effectLst>
                <a:softEdge rad="112500"/>
              </a:effectLst>
            </p:spPr>
          </p:pic>
        </p:grpSp>
      </p:grpSp>
      <p:grpSp>
        <p:nvGrpSpPr>
          <p:cNvPr id="32" name="群組 31">
            <a:extLst>
              <a:ext uri="{FF2B5EF4-FFF2-40B4-BE49-F238E27FC236}">
                <a16:creationId xmlns="" xmlns:a16="http://schemas.microsoft.com/office/drawing/2014/main" id="{F08A0DD9-D859-4A5E-A3D4-02FAD9156C67}"/>
              </a:ext>
            </a:extLst>
          </p:cNvPr>
          <p:cNvGrpSpPr/>
          <p:nvPr/>
        </p:nvGrpSpPr>
        <p:grpSpPr>
          <a:xfrm>
            <a:off x="2197836" y="2833274"/>
            <a:ext cx="2482811" cy="2071295"/>
            <a:chOff x="4921001" y="3735140"/>
            <a:chExt cx="3310415" cy="2761727"/>
          </a:xfrm>
        </p:grpSpPr>
        <p:pic>
          <p:nvPicPr>
            <p:cNvPr id="21" name="圖片 20">
              <a:extLst>
                <a:ext uri="{FF2B5EF4-FFF2-40B4-BE49-F238E27FC236}">
                  <a16:creationId xmlns="" xmlns:a16="http://schemas.microsoft.com/office/drawing/2014/main" id="{39962F72-93E3-4300-9368-17A4752726F1}"/>
                </a:ext>
              </a:extLst>
            </p:cNvPr>
            <p:cNvPicPr>
              <a:picLocks noChangeAspect="1"/>
            </p:cNvPicPr>
            <p:nvPr/>
          </p:nvPicPr>
          <p:blipFill>
            <a:blip r:embed="rId10"/>
            <a:stretch>
              <a:fillRect/>
            </a:stretch>
          </p:blipFill>
          <p:spPr>
            <a:xfrm>
              <a:off x="4921001" y="3735140"/>
              <a:ext cx="3310415" cy="2761727"/>
            </a:xfrm>
            <a:prstGeom prst="rect">
              <a:avLst/>
            </a:prstGeom>
          </p:spPr>
        </p:pic>
        <p:pic>
          <p:nvPicPr>
            <p:cNvPr id="26" name="圖片 25">
              <a:extLst>
                <a:ext uri="{FF2B5EF4-FFF2-40B4-BE49-F238E27FC236}">
                  <a16:creationId xmlns="" xmlns:a16="http://schemas.microsoft.com/office/drawing/2014/main" id="{B51DCAD2-7D9A-4FC3-8560-DFCD7E009421}"/>
                </a:ext>
              </a:extLst>
            </p:cNvPr>
            <p:cNvPicPr>
              <a:picLocks noChangeAspect="1"/>
            </p:cNvPicPr>
            <p:nvPr/>
          </p:nvPicPr>
          <p:blipFill>
            <a:blip r:embed="rId12"/>
            <a:stretch>
              <a:fillRect/>
            </a:stretch>
          </p:blipFill>
          <p:spPr>
            <a:xfrm>
              <a:off x="5321763" y="4269002"/>
              <a:ext cx="2594064" cy="1945548"/>
            </a:xfrm>
            <a:prstGeom prst="rect">
              <a:avLst/>
            </a:prstGeom>
            <a:ln>
              <a:noFill/>
            </a:ln>
            <a:effectLst>
              <a:softEdge rad="112500"/>
            </a:effectLst>
          </p:spPr>
        </p:pic>
        <p:sp>
          <p:nvSpPr>
            <p:cNvPr id="27" name="文字方塊 26">
              <a:extLst>
                <a:ext uri="{FF2B5EF4-FFF2-40B4-BE49-F238E27FC236}">
                  <a16:creationId xmlns="" xmlns:a16="http://schemas.microsoft.com/office/drawing/2014/main" id="{82989E95-50EB-4A53-8799-0818337FBDA3}"/>
                </a:ext>
              </a:extLst>
            </p:cNvPr>
            <p:cNvSpPr txBox="1"/>
            <p:nvPr/>
          </p:nvSpPr>
          <p:spPr>
            <a:xfrm>
              <a:off x="5552478" y="4044545"/>
              <a:ext cx="1753578" cy="287259"/>
            </a:xfrm>
            <a:prstGeom prst="rect">
              <a:avLst/>
            </a:prstGeom>
            <a:noFill/>
          </p:spPr>
          <p:txBody>
            <a:bodyPr wrap="square" rtlCol="0">
              <a:spAutoFit/>
            </a:bodyPr>
            <a:lstStyle/>
            <a:p>
              <a:pPr defTabSz="685579"/>
              <a:r>
                <a:rPr lang="en-US" altLang="zh-HK" sz="800" b="1" dirty="0">
                  <a:solidFill>
                    <a:srgbClr val="000000"/>
                  </a:solidFill>
                  <a:ea typeface="SimSun" pitchFamily="18" charset="0"/>
                </a:rPr>
                <a:t>Cycling along the silk road</a:t>
              </a:r>
            </a:p>
          </p:txBody>
        </p:sp>
      </p:grpSp>
      <p:grpSp>
        <p:nvGrpSpPr>
          <p:cNvPr id="38" name="群組 37">
            <a:extLst>
              <a:ext uri="{FF2B5EF4-FFF2-40B4-BE49-F238E27FC236}">
                <a16:creationId xmlns="" xmlns:a16="http://schemas.microsoft.com/office/drawing/2014/main" id="{4AADFFA3-6603-40A3-8C81-E999630E8183}"/>
              </a:ext>
            </a:extLst>
          </p:cNvPr>
          <p:cNvGrpSpPr/>
          <p:nvPr/>
        </p:nvGrpSpPr>
        <p:grpSpPr>
          <a:xfrm>
            <a:off x="3222723" y="880137"/>
            <a:ext cx="2482811" cy="2071295"/>
            <a:chOff x="8179292" y="537499"/>
            <a:chExt cx="3310415" cy="2761727"/>
          </a:xfrm>
        </p:grpSpPr>
        <p:pic>
          <p:nvPicPr>
            <p:cNvPr id="22" name="圖片 21">
              <a:extLst>
                <a:ext uri="{FF2B5EF4-FFF2-40B4-BE49-F238E27FC236}">
                  <a16:creationId xmlns="" xmlns:a16="http://schemas.microsoft.com/office/drawing/2014/main" id="{DE12A647-A65E-41CD-9491-6CEE833BE861}"/>
                </a:ext>
              </a:extLst>
            </p:cNvPr>
            <p:cNvPicPr>
              <a:picLocks noChangeAspect="1"/>
            </p:cNvPicPr>
            <p:nvPr/>
          </p:nvPicPr>
          <p:blipFill>
            <a:blip r:embed="rId10"/>
            <a:stretch>
              <a:fillRect/>
            </a:stretch>
          </p:blipFill>
          <p:spPr>
            <a:xfrm>
              <a:off x="8179292" y="537499"/>
              <a:ext cx="3310415" cy="2761727"/>
            </a:xfrm>
            <a:prstGeom prst="rect">
              <a:avLst/>
            </a:prstGeom>
          </p:spPr>
        </p:pic>
        <p:pic>
          <p:nvPicPr>
            <p:cNvPr id="36" name="圖片 35">
              <a:extLst>
                <a:ext uri="{FF2B5EF4-FFF2-40B4-BE49-F238E27FC236}">
                  <a16:creationId xmlns="" xmlns:a16="http://schemas.microsoft.com/office/drawing/2014/main" id="{9AB1C96F-EAF1-40C2-AE8D-1063B004364F}"/>
                </a:ext>
              </a:extLst>
            </p:cNvPr>
            <p:cNvPicPr>
              <a:picLocks noChangeAspect="1"/>
            </p:cNvPicPr>
            <p:nvPr/>
          </p:nvPicPr>
          <p:blipFill>
            <a:blip r:embed="rId13"/>
            <a:stretch>
              <a:fillRect/>
            </a:stretch>
          </p:blipFill>
          <p:spPr>
            <a:xfrm>
              <a:off x="8492439" y="1152165"/>
              <a:ext cx="2684119" cy="1786251"/>
            </a:xfrm>
            <a:prstGeom prst="rect">
              <a:avLst/>
            </a:prstGeom>
            <a:ln>
              <a:noFill/>
            </a:ln>
            <a:effectLst>
              <a:softEdge rad="112500"/>
            </a:effectLst>
          </p:spPr>
        </p:pic>
        <p:sp>
          <p:nvSpPr>
            <p:cNvPr id="37" name="文字方塊 36">
              <a:extLst>
                <a:ext uri="{FF2B5EF4-FFF2-40B4-BE49-F238E27FC236}">
                  <a16:creationId xmlns="" xmlns:a16="http://schemas.microsoft.com/office/drawing/2014/main" id="{DF62AD58-86FE-42BE-81EE-A95357EC831D}"/>
                </a:ext>
              </a:extLst>
            </p:cNvPr>
            <p:cNvSpPr txBox="1"/>
            <p:nvPr/>
          </p:nvSpPr>
          <p:spPr>
            <a:xfrm>
              <a:off x="8510569" y="875166"/>
              <a:ext cx="2538678" cy="533480"/>
            </a:xfrm>
            <a:prstGeom prst="rect">
              <a:avLst/>
            </a:prstGeom>
            <a:noFill/>
          </p:spPr>
          <p:txBody>
            <a:bodyPr wrap="square" rtlCol="0">
              <a:spAutoFit/>
            </a:bodyPr>
            <a:lstStyle/>
            <a:p>
              <a:pPr defTabSz="685579"/>
              <a:r>
                <a:rPr lang="en-US" altLang="zh-HK" sz="1000" b="1" dirty="0">
                  <a:solidFill>
                    <a:srgbClr val="000000"/>
                  </a:solidFill>
                  <a:ea typeface="SimSun" pitchFamily="18" charset="0"/>
                </a:rPr>
                <a:t>Helping others to change their lives</a:t>
              </a:r>
            </a:p>
          </p:txBody>
        </p:sp>
      </p:grpSp>
      <p:grpSp>
        <p:nvGrpSpPr>
          <p:cNvPr id="43" name="群組 42">
            <a:extLst>
              <a:ext uri="{FF2B5EF4-FFF2-40B4-BE49-F238E27FC236}">
                <a16:creationId xmlns="" xmlns:a16="http://schemas.microsoft.com/office/drawing/2014/main" id="{3DAD5787-6668-414E-9CDB-AE71EA6902B4}"/>
              </a:ext>
            </a:extLst>
          </p:cNvPr>
          <p:cNvGrpSpPr/>
          <p:nvPr/>
        </p:nvGrpSpPr>
        <p:grpSpPr>
          <a:xfrm>
            <a:off x="967619" y="930425"/>
            <a:ext cx="2482811" cy="2071295"/>
            <a:chOff x="6349499" y="3163820"/>
            <a:chExt cx="3310415" cy="2761727"/>
          </a:xfrm>
        </p:grpSpPr>
        <p:pic>
          <p:nvPicPr>
            <p:cNvPr id="40" name="圖片 39">
              <a:extLst>
                <a:ext uri="{FF2B5EF4-FFF2-40B4-BE49-F238E27FC236}">
                  <a16:creationId xmlns="" xmlns:a16="http://schemas.microsoft.com/office/drawing/2014/main" id="{C4109B61-0854-4D85-8057-8476E7996460}"/>
                </a:ext>
              </a:extLst>
            </p:cNvPr>
            <p:cNvPicPr>
              <a:picLocks noChangeAspect="1"/>
            </p:cNvPicPr>
            <p:nvPr/>
          </p:nvPicPr>
          <p:blipFill>
            <a:blip r:embed="rId10"/>
            <a:stretch>
              <a:fillRect/>
            </a:stretch>
          </p:blipFill>
          <p:spPr>
            <a:xfrm>
              <a:off x="6349499" y="3163820"/>
              <a:ext cx="3310415" cy="2761727"/>
            </a:xfrm>
            <a:prstGeom prst="rect">
              <a:avLst/>
            </a:prstGeom>
          </p:spPr>
        </p:pic>
        <p:sp>
          <p:nvSpPr>
            <p:cNvPr id="41" name="文字方塊 40">
              <a:extLst>
                <a:ext uri="{FF2B5EF4-FFF2-40B4-BE49-F238E27FC236}">
                  <a16:creationId xmlns="" xmlns:a16="http://schemas.microsoft.com/office/drawing/2014/main" id="{08D0FA2E-1447-4E64-BEBF-7F442A178CEE}"/>
                </a:ext>
              </a:extLst>
            </p:cNvPr>
            <p:cNvSpPr txBox="1"/>
            <p:nvPr/>
          </p:nvSpPr>
          <p:spPr>
            <a:xfrm>
              <a:off x="6753284" y="3439559"/>
              <a:ext cx="2385306" cy="430887"/>
            </a:xfrm>
            <a:prstGeom prst="rect">
              <a:avLst/>
            </a:prstGeom>
            <a:noFill/>
          </p:spPr>
          <p:txBody>
            <a:bodyPr wrap="square" rtlCol="0">
              <a:spAutoFit/>
            </a:bodyPr>
            <a:lstStyle/>
            <a:p>
              <a:pPr defTabSz="685579"/>
              <a:r>
                <a:rPr lang="en-US" altLang="zh-HK" sz="1500" b="1" dirty="0">
                  <a:solidFill>
                    <a:srgbClr val="000000"/>
                  </a:solidFill>
                  <a:ea typeface="SimSun" pitchFamily="18" charset="0"/>
                </a:rPr>
                <a:t>Changing my life</a:t>
              </a:r>
            </a:p>
          </p:txBody>
        </p:sp>
        <p:pic>
          <p:nvPicPr>
            <p:cNvPr id="42" name="圖片 41">
              <a:extLst>
                <a:ext uri="{FF2B5EF4-FFF2-40B4-BE49-F238E27FC236}">
                  <a16:creationId xmlns="" xmlns:a16="http://schemas.microsoft.com/office/drawing/2014/main" id="{1B08133F-B7C7-45EE-BE6B-42EB5FD95615}"/>
                </a:ext>
              </a:extLst>
            </p:cNvPr>
            <p:cNvPicPr>
              <a:picLocks noChangeAspect="1"/>
            </p:cNvPicPr>
            <p:nvPr/>
          </p:nvPicPr>
          <p:blipFill>
            <a:blip r:embed="rId14"/>
            <a:stretch>
              <a:fillRect/>
            </a:stretch>
          </p:blipFill>
          <p:spPr>
            <a:xfrm>
              <a:off x="6689670" y="3848303"/>
              <a:ext cx="2583601" cy="1716434"/>
            </a:xfrm>
            <a:prstGeom prst="rect">
              <a:avLst/>
            </a:prstGeom>
            <a:ln>
              <a:noFill/>
            </a:ln>
            <a:effectLst>
              <a:softEdge rad="112500"/>
            </a:effectLst>
          </p:spPr>
        </p:pic>
      </p:grpSp>
      <p:sp>
        <p:nvSpPr>
          <p:cNvPr id="44" name="文字方塊 43">
            <a:extLst>
              <a:ext uri="{FF2B5EF4-FFF2-40B4-BE49-F238E27FC236}">
                <a16:creationId xmlns="" xmlns:a16="http://schemas.microsoft.com/office/drawing/2014/main" id="{907CC5F5-31FD-44DA-8965-1F91FE26FCAE}"/>
              </a:ext>
            </a:extLst>
          </p:cNvPr>
          <p:cNvSpPr txBox="1"/>
          <p:nvPr/>
        </p:nvSpPr>
        <p:spPr>
          <a:xfrm>
            <a:off x="3747944" y="184016"/>
            <a:ext cx="2613009" cy="530915"/>
          </a:xfrm>
          <a:prstGeom prst="rect">
            <a:avLst/>
          </a:prstGeom>
          <a:noFill/>
        </p:spPr>
        <p:txBody>
          <a:bodyPr wrap="square" lIns="68561" tIns="34289" rIns="68561" bIns="34289" rtlCol="0">
            <a:spAutoFit/>
          </a:bodyPr>
          <a:lstStyle/>
          <a:p>
            <a:pPr defTabSz="685579"/>
            <a:r>
              <a:rPr lang="en-US" altLang="zh-HK" sz="3000" b="1" dirty="0">
                <a:solidFill>
                  <a:srgbClr val="FFFF00"/>
                </a:solidFill>
                <a:ea typeface="SimSun" pitchFamily="18" charset="0"/>
              </a:rPr>
              <a:t>Dreaming</a:t>
            </a:r>
          </a:p>
        </p:txBody>
      </p:sp>
    </p:spTree>
    <p:extLst>
      <p:ext uri="{BB962C8B-B14F-4D97-AF65-F5344CB8AC3E}">
        <p14:creationId xmlns:p14="http://schemas.microsoft.com/office/powerpoint/2010/main" val="56605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 xmlns:a16="http://schemas.microsoft.com/office/drawing/2014/main" id="{EDB20997-3078-4F55-BEA5-9DE778022B7A}"/>
              </a:ext>
            </a:extLst>
          </p:cNvPr>
          <p:cNvGrpSpPr/>
          <p:nvPr/>
        </p:nvGrpSpPr>
        <p:grpSpPr>
          <a:xfrm>
            <a:off x="4644277" y="1567057"/>
            <a:ext cx="4277846" cy="2806736"/>
            <a:chOff x="551000" y="1237034"/>
            <a:chExt cx="6248400" cy="4259648"/>
          </a:xfrm>
        </p:grpSpPr>
        <p:pic>
          <p:nvPicPr>
            <p:cNvPr id="3" name="圖片 2">
              <a:extLst>
                <a:ext uri="{FF2B5EF4-FFF2-40B4-BE49-F238E27FC236}">
                  <a16:creationId xmlns="" xmlns:a16="http://schemas.microsoft.com/office/drawing/2014/main" id="{76F9CB3F-2A55-41CC-80EF-800D51AB48E0}"/>
                </a:ext>
              </a:extLst>
            </p:cNvPr>
            <p:cNvPicPr>
              <a:picLocks noChangeAspect="1"/>
            </p:cNvPicPr>
            <p:nvPr/>
          </p:nvPicPr>
          <p:blipFill>
            <a:blip r:embed="rId2"/>
            <a:stretch>
              <a:fillRect/>
            </a:stretch>
          </p:blipFill>
          <p:spPr>
            <a:xfrm>
              <a:off x="551000" y="1237034"/>
              <a:ext cx="6248400" cy="4200525"/>
            </a:xfrm>
            <a:prstGeom prst="rect">
              <a:avLst/>
            </a:prstGeom>
            <a:ln>
              <a:noFill/>
            </a:ln>
            <a:effectLst>
              <a:outerShdw blurRad="292100" dist="139700" dir="2700000" algn="tl" rotWithShape="0">
                <a:srgbClr val="333333">
                  <a:alpha val="65000"/>
                </a:srgbClr>
              </a:outerShdw>
            </a:effectLst>
          </p:spPr>
        </p:pic>
        <p:sp>
          <p:nvSpPr>
            <p:cNvPr id="5" name="文字方塊 4">
              <a:extLst>
                <a:ext uri="{FF2B5EF4-FFF2-40B4-BE49-F238E27FC236}">
                  <a16:creationId xmlns="" xmlns:a16="http://schemas.microsoft.com/office/drawing/2014/main" id="{4F05D020-94E2-4968-A26E-02CA01A667B9}"/>
                </a:ext>
              </a:extLst>
            </p:cNvPr>
            <p:cNvSpPr txBox="1"/>
            <p:nvPr/>
          </p:nvSpPr>
          <p:spPr>
            <a:xfrm>
              <a:off x="551001" y="5006230"/>
              <a:ext cx="6248399" cy="490452"/>
            </a:xfrm>
            <a:prstGeom prst="rect">
              <a:avLst/>
            </a:prstGeom>
            <a:solidFill>
              <a:schemeClr val="bg1"/>
            </a:solidFill>
            <a:ln>
              <a:noFill/>
            </a:ln>
          </p:spPr>
          <p:txBody>
            <a:bodyPr wrap="square" rtlCol="0">
              <a:spAutoFit/>
            </a:bodyPr>
            <a:lstStyle/>
            <a:p>
              <a:pPr algn="ctr" defTabSz="685579"/>
              <a:r>
                <a:rPr lang="en-US" altLang="zh-HK" sz="1500" b="1" dirty="0">
                  <a:solidFill>
                    <a:srgbClr val="FFFFFF"/>
                  </a:solidFill>
                  <a:latin typeface="微軟正黑體"/>
                </a:rPr>
                <a:t>I have a secret manuscript here for you.</a:t>
              </a:r>
              <a:endParaRPr lang="zh-HK" altLang="en-US" sz="1500" b="1" dirty="0">
                <a:solidFill>
                  <a:srgbClr val="FFFFFF"/>
                </a:solidFill>
                <a:latin typeface="微軟正黑體"/>
              </a:endParaRPr>
            </a:p>
          </p:txBody>
        </p:sp>
      </p:grpSp>
      <p:sp>
        <p:nvSpPr>
          <p:cNvPr id="8" name="文字方塊 7">
            <a:extLst>
              <a:ext uri="{FF2B5EF4-FFF2-40B4-BE49-F238E27FC236}">
                <a16:creationId xmlns="" xmlns:a16="http://schemas.microsoft.com/office/drawing/2014/main" id="{4CF37186-A616-47F9-8A0A-77C15F8720A5}"/>
              </a:ext>
            </a:extLst>
          </p:cNvPr>
          <p:cNvSpPr txBox="1"/>
          <p:nvPr/>
        </p:nvSpPr>
        <p:spPr>
          <a:xfrm>
            <a:off x="1689767" y="493036"/>
            <a:ext cx="5909045" cy="484748"/>
          </a:xfrm>
          <a:prstGeom prst="rect">
            <a:avLst/>
          </a:prstGeom>
          <a:noFill/>
        </p:spPr>
        <p:txBody>
          <a:bodyPr wrap="square" lIns="68561" tIns="34289" rIns="68561" bIns="34289" rtlCol="0">
            <a:spAutoFit/>
          </a:bodyPr>
          <a:lstStyle/>
          <a:p>
            <a:pPr defTabSz="685579"/>
            <a:r>
              <a:rPr lang="en-US" altLang="zh-HK" sz="2700" dirty="0">
                <a:solidFill>
                  <a:srgbClr val="FFFFFF"/>
                </a:solidFill>
                <a:latin typeface="微軟正黑體"/>
              </a:rPr>
              <a:t>Do you wanna achieve your dream?</a:t>
            </a:r>
          </a:p>
        </p:txBody>
      </p:sp>
      <p:grpSp>
        <p:nvGrpSpPr>
          <p:cNvPr id="2" name="Group 1"/>
          <p:cNvGrpSpPr/>
          <p:nvPr/>
        </p:nvGrpSpPr>
        <p:grpSpPr>
          <a:xfrm>
            <a:off x="95822" y="1567057"/>
            <a:ext cx="4476191" cy="2806736"/>
            <a:chOff x="127746" y="2089410"/>
            <a:chExt cx="5968254" cy="3742313"/>
          </a:xfrm>
        </p:grpSpPr>
        <p:pic>
          <p:nvPicPr>
            <p:cNvPr id="7" name="圖片 6">
              <a:extLst>
                <a:ext uri="{FF2B5EF4-FFF2-40B4-BE49-F238E27FC236}">
                  <a16:creationId xmlns="" xmlns:a16="http://schemas.microsoft.com/office/drawing/2014/main" id="{09C6C21F-4B7C-4FF0-BB26-D23CCCC1B38D}"/>
                </a:ext>
              </a:extLst>
            </p:cNvPr>
            <p:cNvPicPr>
              <a:picLocks noChangeAspect="1"/>
            </p:cNvPicPr>
            <p:nvPr/>
          </p:nvPicPr>
          <p:blipFill>
            <a:blip r:embed="rId3"/>
            <a:stretch>
              <a:fillRect/>
            </a:stretch>
          </p:blipFill>
          <p:spPr>
            <a:xfrm>
              <a:off x="127747" y="2089410"/>
              <a:ext cx="5968253" cy="3690370"/>
            </a:xfrm>
            <a:prstGeom prst="rect">
              <a:avLst/>
            </a:prstGeom>
            <a:ln>
              <a:noFill/>
            </a:ln>
            <a:effectLst>
              <a:outerShdw blurRad="292100" dist="139700" dir="2700000" algn="tl" rotWithShape="0">
                <a:srgbClr val="333333">
                  <a:alpha val="65000"/>
                </a:srgbClr>
              </a:outerShdw>
            </a:effectLst>
          </p:spPr>
        </p:pic>
        <p:sp>
          <p:nvSpPr>
            <p:cNvPr id="9" name="文字方塊 4">
              <a:extLst>
                <a:ext uri="{FF2B5EF4-FFF2-40B4-BE49-F238E27FC236}">
                  <a16:creationId xmlns="" xmlns:a16="http://schemas.microsoft.com/office/drawing/2014/main" id="{4F05D020-94E2-4968-A26E-02CA01A667B9}"/>
                </a:ext>
              </a:extLst>
            </p:cNvPr>
            <p:cNvSpPr txBox="1"/>
            <p:nvPr/>
          </p:nvSpPr>
          <p:spPr>
            <a:xfrm>
              <a:off x="127746" y="5400837"/>
              <a:ext cx="5968253" cy="430886"/>
            </a:xfrm>
            <a:prstGeom prst="rect">
              <a:avLst/>
            </a:prstGeom>
            <a:solidFill>
              <a:schemeClr val="bg1"/>
            </a:solidFill>
            <a:ln>
              <a:noFill/>
            </a:ln>
          </p:spPr>
          <p:txBody>
            <a:bodyPr wrap="square" rtlCol="0">
              <a:spAutoFit/>
            </a:bodyPr>
            <a:lstStyle/>
            <a:p>
              <a:pPr algn="ctr" defTabSz="685579"/>
              <a:r>
                <a:rPr lang="en-US" altLang="zh-HK" sz="1500" b="1" dirty="0">
                  <a:solidFill>
                    <a:srgbClr val="FFFFFF"/>
                  </a:solidFill>
                  <a:latin typeface="微軟正黑體"/>
                </a:rPr>
                <a:t>Dude, I see your talent.</a:t>
              </a:r>
              <a:endParaRPr lang="zh-HK" altLang="en-US" sz="1500" b="1" dirty="0">
                <a:solidFill>
                  <a:srgbClr val="FFFFFF"/>
                </a:solidFill>
                <a:latin typeface="微軟正黑體"/>
              </a:endParaRPr>
            </a:p>
          </p:txBody>
        </p:sp>
      </p:grpSp>
    </p:spTree>
    <p:extLst>
      <p:ext uri="{BB962C8B-B14F-4D97-AF65-F5344CB8AC3E}">
        <p14:creationId xmlns:p14="http://schemas.microsoft.com/office/powerpoint/2010/main" val="74032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CD2CDF7D-9BF8-4BC2-92A9-E519B789DB04}"/>
              </a:ext>
            </a:extLst>
          </p:cNvPr>
          <p:cNvPicPr>
            <a:picLocks noChangeAspect="1"/>
          </p:cNvPicPr>
          <p:nvPr/>
        </p:nvPicPr>
        <p:blipFill>
          <a:blip r:embed="rId2"/>
          <a:stretch>
            <a:fillRect/>
          </a:stretch>
        </p:blipFill>
        <p:spPr>
          <a:xfrm>
            <a:off x="1996901" y="238018"/>
            <a:ext cx="5150225" cy="4787154"/>
          </a:xfrm>
          <a:prstGeom prst="rect">
            <a:avLst/>
          </a:prstGeom>
          <a:ln>
            <a:noFill/>
          </a:ln>
          <a:effectLst>
            <a:softEdge rad="112500"/>
          </a:effectLst>
        </p:spPr>
      </p:pic>
      <p:sp>
        <p:nvSpPr>
          <p:cNvPr id="5" name="文字方塊 4">
            <a:extLst>
              <a:ext uri="{FF2B5EF4-FFF2-40B4-BE49-F238E27FC236}">
                <a16:creationId xmlns="" xmlns:a16="http://schemas.microsoft.com/office/drawing/2014/main" id="{5FAFC474-8523-4EC6-99B5-DB9B5CB898D0}"/>
              </a:ext>
            </a:extLst>
          </p:cNvPr>
          <p:cNvSpPr txBox="1"/>
          <p:nvPr/>
        </p:nvSpPr>
        <p:spPr>
          <a:xfrm rot="21047796">
            <a:off x="2920995" y="2458484"/>
            <a:ext cx="1761565" cy="346249"/>
          </a:xfrm>
          <a:prstGeom prst="rect">
            <a:avLst/>
          </a:prstGeom>
          <a:noFill/>
        </p:spPr>
        <p:txBody>
          <a:bodyPr wrap="square" lIns="68561" tIns="34289" rIns="68561" bIns="34289" rtlCol="0">
            <a:spAutoFit/>
          </a:bodyPr>
          <a:lstStyle/>
          <a:p>
            <a:pPr defTabSz="685579"/>
            <a:r>
              <a:rPr lang="en-US" altLang="zh-HK" b="1" dirty="0">
                <a:solidFill>
                  <a:srgbClr val="000000"/>
                </a:solidFill>
                <a:latin typeface="Calibri" panose="020F0502020204030204" pitchFamily="34" charset="0"/>
                <a:ea typeface="SimSun" pitchFamily="18" charset="0"/>
              </a:rPr>
              <a:t>To be a master</a:t>
            </a:r>
          </a:p>
        </p:txBody>
      </p:sp>
      <p:sp>
        <p:nvSpPr>
          <p:cNvPr id="6" name="文字方塊 5">
            <a:extLst>
              <a:ext uri="{FF2B5EF4-FFF2-40B4-BE49-F238E27FC236}">
                <a16:creationId xmlns="" xmlns:a16="http://schemas.microsoft.com/office/drawing/2014/main" id="{47211D03-C70A-4B7C-960A-D6CFCE018405}"/>
              </a:ext>
            </a:extLst>
          </p:cNvPr>
          <p:cNvSpPr txBox="1"/>
          <p:nvPr/>
        </p:nvSpPr>
        <p:spPr>
          <a:xfrm rot="20690087">
            <a:off x="5588241" y="1797691"/>
            <a:ext cx="1289712" cy="900247"/>
          </a:xfrm>
          <a:prstGeom prst="rect">
            <a:avLst/>
          </a:prstGeom>
          <a:noFill/>
        </p:spPr>
        <p:txBody>
          <a:bodyPr wrap="square" lIns="68561" tIns="34289" rIns="68561" bIns="34289" rtlCol="0">
            <a:spAutoFit/>
          </a:bodyPr>
          <a:lstStyle/>
          <a:p>
            <a:pPr defTabSz="685579"/>
            <a:r>
              <a:rPr lang="en-US" altLang="zh-HK" b="1" dirty="0">
                <a:solidFill>
                  <a:srgbClr val="000000"/>
                </a:solidFill>
                <a:latin typeface="Calibri" panose="020F0502020204030204" pitchFamily="34" charset="0"/>
                <a:ea typeface="SimSun" pitchFamily="18" charset="0"/>
              </a:rPr>
              <a:t>You have to train up yourself</a:t>
            </a:r>
          </a:p>
        </p:txBody>
      </p:sp>
    </p:spTree>
    <p:extLst>
      <p:ext uri="{BB962C8B-B14F-4D97-AF65-F5344CB8AC3E}">
        <p14:creationId xmlns:p14="http://schemas.microsoft.com/office/powerpoint/2010/main" val="240043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5F223912-EA3B-4BA6-B35C-12673E4F67CA}"/>
              </a:ext>
            </a:extLst>
          </p:cNvPr>
          <p:cNvPicPr>
            <a:picLocks noChangeAspect="1"/>
          </p:cNvPicPr>
          <p:nvPr/>
        </p:nvPicPr>
        <p:blipFill>
          <a:blip r:embed="rId2"/>
          <a:stretch>
            <a:fillRect/>
          </a:stretch>
        </p:blipFill>
        <p:spPr>
          <a:xfrm>
            <a:off x="1996901" y="238018"/>
            <a:ext cx="5150225" cy="4787154"/>
          </a:xfrm>
          <a:prstGeom prst="rect">
            <a:avLst/>
          </a:prstGeom>
          <a:ln>
            <a:noFill/>
          </a:ln>
          <a:effectLst>
            <a:softEdge rad="112500"/>
          </a:effectLst>
        </p:spPr>
      </p:pic>
      <p:sp>
        <p:nvSpPr>
          <p:cNvPr id="4" name="文字方塊 3">
            <a:extLst>
              <a:ext uri="{FF2B5EF4-FFF2-40B4-BE49-F238E27FC236}">
                <a16:creationId xmlns="" xmlns:a16="http://schemas.microsoft.com/office/drawing/2014/main" id="{DA4923D8-4880-423E-8094-761C3443EDFC}"/>
              </a:ext>
            </a:extLst>
          </p:cNvPr>
          <p:cNvSpPr txBox="1"/>
          <p:nvPr/>
        </p:nvSpPr>
        <p:spPr>
          <a:xfrm rot="20880299">
            <a:off x="2718234" y="2446951"/>
            <a:ext cx="2166550" cy="715580"/>
          </a:xfrm>
          <a:prstGeom prst="rect">
            <a:avLst/>
          </a:prstGeom>
          <a:noFill/>
        </p:spPr>
        <p:txBody>
          <a:bodyPr wrap="square" lIns="68561" tIns="34289" rIns="68561" bIns="34289" rtlCol="0">
            <a:spAutoFit/>
          </a:bodyPr>
          <a:lstStyle/>
          <a:p>
            <a:pPr defTabSz="685579"/>
            <a:r>
              <a:rPr lang="en-US" altLang="zh-HK" sz="2100" b="1" dirty="0">
                <a:solidFill>
                  <a:srgbClr val="000000"/>
                </a:solidFill>
                <a:ea typeface="SimSun" pitchFamily="18" charset="0"/>
              </a:rPr>
              <a:t>8-15 hours per week</a:t>
            </a:r>
          </a:p>
        </p:txBody>
      </p:sp>
      <p:sp>
        <p:nvSpPr>
          <p:cNvPr id="5" name="文字方塊 4">
            <a:extLst>
              <a:ext uri="{FF2B5EF4-FFF2-40B4-BE49-F238E27FC236}">
                <a16:creationId xmlns="" xmlns:a16="http://schemas.microsoft.com/office/drawing/2014/main" id="{7044238D-A586-48F0-B168-3A8FA0EFD236}"/>
              </a:ext>
            </a:extLst>
          </p:cNvPr>
          <p:cNvSpPr txBox="1"/>
          <p:nvPr/>
        </p:nvSpPr>
        <p:spPr>
          <a:xfrm rot="20776560">
            <a:off x="5519045" y="2064776"/>
            <a:ext cx="1467444" cy="392415"/>
          </a:xfrm>
          <a:prstGeom prst="rect">
            <a:avLst/>
          </a:prstGeom>
          <a:noFill/>
        </p:spPr>
        <p:txBody>
          <a:bodyPr wrap="square" lIns="68561" tIns="34289" rIns="68561" bIns="34289" rtlCol="0">
            <a:spAutoFit/>
          </a:bodyPr>
          <a:lstStyle/>
          <a:p>
            <a:pPr defTabSz="685579"/>
            <a:r>
              <a:rPr lang="en-US" altLang="zh-HK" sz="2100" b="1" dirty="0">
                <a:solidFill>
                  <a:srgbClr val="000000"/>
                </a:solidFill>
                <a:ea typeface="SimSun" pitchFamily="18" charset="0"/>
              </a:rPr>
              <a:t>for 2-3 years</a:t>
            </a:r>
          </a:p>
        </p:txBody>
      </p:sp>
    </p:spTree>
    <p:extLst>
      <p:ext uri="{BB962C8B-B14F-4D97-AF65-F5344CB8AC3E}">
        <p14:creationId xmlns:p14="http://schemas.microsoft.com/office/powerpoint/2010/main" val="185858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8636251-6C47-4601-8A6F-92EED18B8132}"/>
              </a:ext>
            </a:extLst>
          </p:cNvPr>
          <p:cNvSpPr/>
          <p:nvPr/>
        </p:nvSpPr>
        <p:spPr>
          <a:xfrm>
            <a:off x="0" y="217207"/>
            <a:ext cx="9144000" cy="72984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579"/>
            <a:endParaRPr lang="zh-TW" altLang="en-US" sz="1400">
              <a:solidFill>
                <a:prstClr val="white"/>
              </a:solidFill>
            </a:endParaRPr>
          </a:p>
        </p:txBody>
      </p:sp>
      <p:pic>
        <p:nvPicPr>
          <p:cNvPr id="2" name="圖片 1">
            <a:extLst>
              <a:ext uri="{FF2B5EF4-FFF2-40B4-BE49-F238E27FC236}">
                <a16:creationId xmlns="" xmlns:a16="http://schemas.microsoft.com/office/drawing/2014/main" id="{7A5DD90B-6DFD-4462-97C5-CD8A15A4311D}"/>
              </a:ext>
            </a:extLst>
          </p:cNvPr>
          <p:cNvPicPr>
            <a:picLocks noChangeAspect="1"/>
          </p:cNvPicPr>
          <p:nvPr/>
        </p:nvPicPr>
        <p:blipFill>
          <a:blip r:embed="rId2"/>
          <a:stretch>
            <a:fillRect/>
          </a:stretch>
        </p:blipFill>
        <p:spPr>
          <a:xfrm>
            <a:off x="1753299" y="1009397"/>
            <a:ext cx="5637402" cy="3985819"/>
          </a:xfrm>
          <a:prstGeom prst="rect">
            <a:avLst/>
          </a:prstGeom>
        </p:spPr>
      </p:pic>
      <p:sp>
        <p:nvSpPr>
          <p:cNvPr id="3" name="文字方塊 2">
            <a:extLst>
              <a:ext uri="{FF2B5EF4-FFF2-40B4-BE49-F238E27FC236}">
                <a16:creationId xmlns="" xmlns:a16="http://schemas.microsoft.com/office/drawing/2014/main" id="{8F8E6898-052B-484B-B76B-760609CB879D}"/>
              </a:ext>
            </a:extLst>
          </p:cNvPr>
          <p:cNvSpPr txBox="1"/>
          <p:nvPr/>
        </p:nvSpPr>
        <p:spPr>
          <a:xfrm>
            <a:off x="14" y="342475"/>
            <a:ext cx="9143999" cy="484748"/>
          </a:xfrm>
          <a:prstGeom prst="rect">
            <a:avLst/>
          </a:prstGeom>
          <a:noFill/>
        </p:spPr>
        <p:txBody>
          <a:bodyPr wrap="square" lIns="68561" tIns="34289" rIns="68561" bIns="34289" rtlCol="0">
            <a:spAutoFit/>
          </a:bodyPr>
          <a:lstStyle/>
          <a:p>
            <a:pPr algn="ctr" defTabSz="685579"/>
            <a:r>
              <a:rPr lang="en-US" altLang="zh-HK" sz="2700" b="1" dirty="0">
                <a:solidFill>
                  <a:srgbClr val="FFFF00"/>
                </a:solidFill>
                <a:ea typeface="SimSun" pitchFamily="18" charset="0"/>
              </a:rPr>
              <a:t>The Power of Insistence</a:t>
            </a:r>
          </a:p>
        </p:txBody>
      </p:sp>
      <p:sp>
        <p:nvSpPr>
          <p:cNvPr id="5" name="TextBox 4"/>
          <p:cNvSpPr txBox="1"/>
          <p:nvPr/>
        </p:nvSpPr>
        <p:spPr>
          <a:xfrm>
            <a:off x="2171216" y="1719644"/>
            <a:ext cx="2421577" cy="623248"/>
          </a:xfrm>
          <a:prstGeom prst="rect">
            <a:avLst/>
          </a:prstGeom>
          <a:solidFill>
            <a:schemeClr val="tx1"/>
          </a:solidFill>
        </p:spPr>
        <p:txBody>
          <a:bodyPr wrap="none" lIns="68561" tIns="34289" rIns="68561" bIns="34289" rtlCol="0">
            <a:spAutoFit/>
          </a:bodyPr>
          <a:lstStyle/>
          <a:p>
            <a:pPr defTabSz="685579"/>
            <a:r>
              <a:rPr lang="en-US" sz="3600" b="1" dirty="0">
                <a:solidFill>
                  <a:srgbClr val="FF0000"/>
                </a:solidFill>
                <a:latin typeface="Calibri" panose="020F0502020204030204" pitchFamily="34" charset="0"/>
              </a:rPr>
              <a:t>Rule of 1.01</a:t>
            </a:r>
          </a:p>
        </p:txBody>
      </p:sp>
      <p:sp>
        <p:nvSpPr>
          <p:cNvPr id="6" name="TextBox 5"/>
          <p:cNvSpPr txBox="1"/>
          <p:nvPr/>
        </p:nvSpPr>
        <p:spPr>
          <a:xfrm>
            <a:off x="2123702" y="3279804"/>
            <a:ext cx="2516583" cy="623248"/>
          </a:xfrm>
          <a:prstGeom prst="rect">
            <a:avLst/>
          </a:prstGeom>
          <a:solidFill>
            <a:schemeClr val="tx1"/>
          </a:solidFill>
        </p:spPr>
        <p:txBody>
          <a:bodyPr wrap="square" lIns="68561" tIns="34289" rIns="68561" bIns="34289" rtlCol="0">
            <a:spAutoFit/>
          </a:bodyPr>
          <a:lstStyle/>
          <a:p>
            <a:pPr algn="ctr" defTabSz="685579"/>
            <a:r>
              <a:rPr lang="en-US" sz="3600" b="1" dirty="0">
                <a:solidFill>
                  <a:srgbClr val="0070C0"/>
                </a:solidFill>
                <a:latin typeface="Calibri" panose="020F0502020204030204" pitchFamily="34" charset="0"/>
              </a:rPr>
              <a:t>Rule of 0.99</a:t>
            </a:r>
          </a:p>
        </p:txBody>
      </p:sp>
      <p:sp>
        <p:nvSpPr>
          <p:cNvPr id="7" name="TextBox 6"/>
          <p:cNvSpPr txBox="1"/>
          <p:nvPr/>
        </p:nvSpPr>
        <p:spPr>
          <a:xfrm>
            <a:off x="2315701" y="2467104"/>
            <a:ext cx="4631377" cy="438581"/>
          </a:xfrm>
          <a:prstGeom prst="rect">
            <a:avLst/>
          </a:prstGeom>
          <a:solidFill>
            <a:schemeClr val="tx1"/>
          </a:solidFill>
        </p:spPr>
        <p:txBody>
          <a:bodyPr wrap="square" lIns="68561" tIns="34289" rIns="68561" bIns="34289" rtlCol="0">
            <a:spAutoFit/>
          </a:bodyPr>
          <a:lstStyle/>
          <a:p>
            <a:pPr defTabSz="685579"/>
            <a:r>
              <a:rPr lang="en-US" sz="2400" b="1" dirty="0">
                <a:solidFill>
                  <a:prstClr val="black"/>
                </a:solidFill>
                <a:latin typeface="Calibri" panose="020F0502020204030204" pitchFamily="34" charset="0"/>
              </a:rPr>
              <a:t>Your effort will turns to big power.</a:t>
            </a:r>
          </a:p>
        </p:txBody>
      </p:sp>
      <p:sp>
        <p:nvSpPr>
          <p:cNvPr id="8" name="TextBox 7"/>
          <p:cNvSpPr txBox="1"/>
          <p:nvPr/>
        </p:nvSpPr>
        <p:spPr>
          <a:xfrm>
            <a:off x="2123713" y="4041297"/>
            <a:ext cx="4921337" cy="746356"/>
          </a:xfrm>
          <a:prstGeom prst="rect">
            <a:avLst/>
          </a:prstGeom>
          <a:solidFill>
            <a:schemeClr val="tx1"/>
          </a:solidFill>
        </p:spPr>
        <p:txBody>
          <a:bodyPr wrap="square" lIns="68561" tIns="34289" rIns="68561" bIns="34289" rtlCol="0">
            <a:spAutoFit/>
          </a:bodyPr>
          <a:lstStyle/>
          <a:p>
            <a:pPr algn="ctr" defTabSz="685579"/>
            <a:r>
              <a:rPr lang="en-US" sz="2200" b="1" dirty="0">
                <a:solidFill>
                  <a:prstClr val="black"/>
                </a:solidFill>
                <a:latin typeface="Calibri" panose="020F0502020204030204" pitchFamily="34" charset="0"/>
              </a:rPr>
              <a:t>If you slacks off, you will lose your ability.</a:t>
            </a:r>
          </a:p>
        </p:txBody>
      </p:sp>
    </p:spTree>
    <p:extLst>
      <p:ext uri="{BB962C8B-B14F-4D97-AF65-F5344CB8AC3E}">
        <p14:creationId xmlns:p14="http://schemas.microsoft.com/office/powerpoint/2010/main" val="6492035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850" name="Text Box 2"/>
          <p:cNvSpPr txBox="1">
            <a:spLocks noGrp="1" noChangeArrowheads="1"/>
          </p:cNvSpPr>
          <p:nvPr>
            <p:ph type="title" idx="4294967295"/>
          </p:nvPr>
        </p:nvSpPr>
        <p:spPr>
          <a:xfrm>
            <a:off x="0" y="355066"/>
            <a:ext cx="9144000" cy="833438"/>
          </a:xfrm>
          <a:effectLst>
            <a:outerShdw algn="ctr" rotWithShape="0">
              <a:schemeClr val="tx2">
                <a:alpha val="75000"/>
              </a:schemeClr>
            </a:outerShdw>
          </a:effectLst>
        </p:spPr>
        <p:txBody>
          <a:bodyPr vert="horz" wrap="square" lIns="50887" tIns="25004" rIns="50887" bIns="25004" numCol="1" rtlCol="0" anchor="ctr" anchorCtr="0" compatLnSpc="1">
            <a:prstTxWarp prst="textNoShape">
              <a:avLst/>
            </a:prstTxWarp>
            <a:noAutofit/>
          </a:bodyPr>
          <a:lstStyle/>
          <a:p>
            <a:pPr algn="ctr" eaLnBrk="1" hangingPunct="1">
              <a:lnSpc>
                <a:spcPct val="100000"/>
              </a:lnSpc>
            </a:pPr>
            <a:r>
              <a:rPr lang="en-US" altLang="zh-HK" sz="2700" dirty="0">
                <a:solidFill>
                  <a:srgbClr val="FFFF00"/>
                </a:solidFill>
                <a:ea typeface="SimSun" pitchFamily="18" charset="0"/>
              </a:rPr>
              <a:t>Goal Setting</a:t>
            </a:r>
            <a:r>
              <a:rPr lang="x-none" sz="2700" dirty="0"/>
              <a:t/>
            </a:r>
            <a:br>
              <a:rPr lang="x-none" sz="2700" dirty="0"/>
            </a:br>
            <a:r>
              <a:rPr lang="zh-HK" altLang="en-US" sz="2700" dirty="0">
                <a:solidFill>
                  <a:srgbClr val="FFFFFF"/>
                </a:solidFill>
                <a:ea typeface="SimSun" pitchFamily="18" charset="0"/>
              </a:rPr>
              <a:t> </a:t>
            </a:r>
            <a:r>
              <a:rPr lang="en-US" altLang="zh-HK" sz="2700" dirty="0">
                <a:solidFill>
                  <a:srgbClr val="FFFFFF"/>
                </a:solidFill>
                <a:ea typeface="SimSun" pitchFamily="18" charset="0"/>
              </a:rPr>
              <a:t>(Business plan – 5 steps)</a:t>
            </a:r>
          </a:p>
        </p:txBody>
      </p:sp>
      <p:sp>
        <p:nvSpPr>
          <p:cNvPr id="4" name="Date Placeholder 3"/>
          <p:cNvSpPr txBox="1">
            <a:spLocks noGrp="1"/>
          </p:cNvSpPr>
          <p:nvPr/>
        </p:nvSpPr>
        <p:spPr bwMode="auto">
          <a:xfrm>
            <a:off x="2386025" y="4157663"/>
            <a:ext cx="1071563" cy="257175"/>
          </a:xfrm>
          <a:prstGeom prst="rect">
            <a:avLst/>
          </a:prstGeom>
          <a:noFill/>
          <a:ln>
            <a:miter lim="800000"/>
            <a:headEnd/>
            <a:tailEnd/>
          </a:ln>
          <a:effectLst>
            <a:outerShdw algn="ctr" rotWithShape="0">
              <a:srgbClr val="808080">
                <a:alpha val="75000"/>
              </a:srgbClr>
            </a:outerShdw>
          </a:effectLst>
        </p:spPr>
        <p:txBody>
          <a:bodyPr lIns="68561" tIns="34289" rIns="68561" bIns="34289"/>
          <a:lstStyle/>
          <a:p>
            <a:pPr defTabSz="685579" eaLnBrk="0" fontAlgn="base" hangingPunct="0">
              <a:spcBef>
                <a:spcPct val="0"/>
              </a:spcBef>
              <a:spcAft>
                <a:spcPct val="0"/>
              </a:spcAft>
              <a:defRPr/>
            </a:pPr>
            <a:endParaRPr lang="zh-TW" altLang="zh-TW" sz="800">
              <a:solidFill>
                <a:srgbClr val="FFFFFF"/>
              </a:solidFill>
              <a:latin typeface="Rockwell" panose="02060603020205020403"/>
              <a:ea typeface="新細明體" panose="02020500000000000000" pitchFamily="18" charset="-120"/>
            </a:endParaRPr>
          </a:p>
        </p:txBody>
      </p:sp>
      <p:sp>
        <p:nvSpPr>
          <p:cNvPr id="5" name="Footer Placeholder 4"/>
          <p:cNvSpPr txBox="1">
            <a:spLocks noGrp="1"/>
          </p:cNvSpPr>
          <p:nvPr/>
        </p:nvSpPr>
        <p:spPr bwMode="auto">
          <a:xfrm>
            <a:off x="3757613" y="4157663"/>
            <a:ext cx="1628775" cy="257175"/>
          </a:xfrm>
          <a:prstGeom prst="rect">
            <a:avLst/>
          </a:prstGeom>
          <a:noFill/>
          <a:ln>
            <a:miter lim="800000"/>
            <a:headEnd/>
            <a:tailEnd/>
          </a:ln>
          <a:effectLst>
            <a:outerShdw algn="ctr" rotWithShape="0">
              <a:srgbClr val="808080">
                <a:alpha val="75000"/>
              </a:srgbClr>
            </a:outerShdw>
          </a:effectLst>
        </p:spPr>
        <p:txBody>
          <a:bodyPr lIns="68561" tIns="34289" rIns="68561" bIns="34289"/>
          <a:lstStyle/>
          <a:p>
            <a:pPr algn="ctr" defTabSz="685579" eaLnBrk="0" fontAlgn="base" hangingPunct="0">
              <a:spcBef>
                <a:spcPct val="0"/>
              </a:spcBef>
              <a:spcAft>
                <a:spcPct val="0"/>
              </a:spcAft>
              <a:defRPr/>
            </a:pPr>
            <a:endParaRPr lang="zh-TW" altLang="zh-TW" sz="800">
              <a:solidFill>
                <a:srgbClr val="FFFFFF"/>
              </a:solidFill>
              <a:latin typeface="Rockwell" panose="02060603020205020403"/>
              <a:ea typeface="新細明體" panose="02020500000000000000" pitchFamily="18" charset="-120"/>
            </a:endParaRPr>
          </a:p>
        </p:txBody>
      </p:sp>
      <p:sp>
        <p:nvSpPr>
          <p:cNvPr id="59399" name="Text Box 4"/>
          <p:cNvSpPr txBox="1">
            <a:spLocks noChangeArrowheads="1"/>
          </p:cNvSpPr>
          <p:nvPr/>
        </p:nvSpPr>
        <p:spPr bwMode="auto">
          <a:xfrm>
            <a:off x="408380" y="1782839"/>
            <a:ext cx="4844423" cy="2977739"/>
          </a:xfrm>
          <a:prstGeom prst="rect">
            <a:avLst/>
          </a:prstGeom>
          <a:noFill/>
          <a:ln w="9525">
            <a:noFill/>
            <a:miter lim="800000"/>
            <a:headEnd/>
            <a:tailEnd/>
          </a:ln>
        </p:spPr>
        <p:txBody>
          <a:bodyPr wrap="square" lIns="68561" tIns="34289" rIns="68561" bIns="34289">
            <a:spAutoFit/>
          </a:bodyPr>
          <a:lstStyle/>
          <a:p>
            <a:pPr marL="257096" indent="-257096" defTabSz="685579" eaLnBrk="0" fontAlgn="base" hangingPunct="0">
              <a:spcBef>
                <a:spcPct val="50000"/>
              </a:spcBef>
              <a:spcAft>
                <a:spcPct val="0"/>
              </a:spcAft>
              <a:buClr>
                <a:srgbClr val="FFFFFF"/>
              </a:buClr>
              <a:buFontTx/>
              <a:buAutoNum type="arabicPeriod"/>
              <a:defRPr/>
            </a:pPr>
            <a:r>
              <a:rPr lang="en-US" altLang="zh-HK" sz="2100" b="1" dirty="0">
                <a:solidFill>
                  <a:srgbClr val="FFFFFF"/>
                </a:solidFill>
                <a:ea typeface="SimSun" pitchFamily="18" charset="0"/>
              </a:rPr>
              <a:t>What kind of target you want to achieve</a:t>
            </a:r>
          </a:p>
          <a:p>
            <a:pPr marL="257096" indent="-257096" defTabSz="685579" eaLnBrk="0" fontAlgn="base" hangingPunct="0">
              <a:spcBef>
                <a:spcPct val="50000"/>
              </a:spcBef>
              <a:spcAft>
                <a:spcPct val="0"/>
              </a:spcAft>
              <a:buClr>
                <a:srgbClr val="FFFFFF"/>
              </a:buClr>
              <a:buFontTx/>
              <a:buAutoNum type="arabicPeriod"/>
              <a:defRPr/>
            </a:pPr>
            <a:r>
              <a:rPr lang="en-US" altLang="zh-HK" sz="2100" b="1" dirty="0">
                <a:solidFill>
                  <a:srgbClr val="FFFFFF"/>
                </a:solidFill>
                <a:ea typeface="SimSun" pitchFamily="18" charset="0"/>
              </a:rPr>
              <a:t>When to achieve</a:t>
            </a:r>
          </a:p>
          <a:p>
            <a:pPr marL="257096" indent="-257096" defTabSz="685579" eaLnBrk="0" fontAlgn="base" hangingPunct="0">
              <a:spcBef>
                <a:spcPct val="50000"/>
              </a:spcBef>
              <a:spcAft>
                <a:spcPct val="0"/>
              </a:spcAft>
              <a:buClr>
                <a:srgbClr val="FFFFFF"/>
              </a:buClr>
              <a:buFontTx/>
              <a:buAutoNum type="arabicPeriod"/>
              <a:defRPr/>
            </a:pPr>
            <a:r>
              <a:rPr lang="en-US" altLang="zh-HK" sz="2100" b="1" dirty="0">
                <a:solidFill>
                  <a:srgbClr val="FFFFFF"/>
                </a:solidFill>
                <a:ea typeface="SimSun" pitchFamily="18" charset="0"/>
              </a:rPr>
              <a:t>What you have to pay or what are the difficulties</a:t>
            </a:r>
          </a:p>
          <a:p>
            <a:pPr marL="257096" indent="-257096" defTabSz="685579" eaLnBrk="0" fontAlgn="base" hangingPunct="0">
              <a:spcBef>
                <a:spcPct val="50000"/>
              </a:spcBef>
              <a:spcAft>
                <a:spcPct val="0"/>
              </a:spcAft>
              <a:buClr>
                <a:srgbClr val="FFFFFF"/>
              </a:buClr>
              <a:buFontTx/>
              <a:buAutoNum type="arabicPeriod"/>
              <a:defRPr/>
            </a:pPr>
            <a:r>
              <a:rPr lang="en-US" altLang="zh-HK" sz="2100" b="1" dirty="0">
                <a:solidFill>
                  <a:srgbClr val="FFFFFF"/>
                </a:solidFill>
                <a:ea typeface="SimSun" pitchFamily="18" charset="0"/>
              </a:rPr>
              <a:t>Detailed successful plan</a:t>
            </a:r>
          </a:p>
          <a:p>
            <a:pPr marL="257096" indent="-257096" defTabSz="685579" eaLnBrk="0" fontAlgn="base" hangingPunct="0">
              <a:spcBef>
                <a:spcPct val="50000"/>
              </a:spcBef>
              <a:spcAft>
                <a:spcPct val="0"/>
              </a:spcAft>
              <a:buClr>
                <a:srgbClr val="FFFFFF"/>
              </a:buClr>
              <a:buFontTx/>
              <a:buAutoNum type="arabicPeriod"/>
              <a:defRPr/>
            </a:pPr>
            <a:r>
              <a:rPr lang="en-US" altLang="zh-HK" sz="2100" b="1" dirty="0">
                <a:solidFill>
                  <a:srgbClr val="FFFFFF"/>
                </a:solidFill>
                <a:ea typeface="SimSun" pitchFamily="18" charset="0"/>
              </a:rPr>
              <a:t>Write on the paper (Step 1~4) Read twice a day</a:t>
            </a:r>
          </a:p>
        </p:txBody>
      </p:sp>
      <p:sp>
        <p:nvSpPr>
          <p:cNvPr id="2" name="文字方塊 1"/>
          <p:cNvSpPr txBox="1"/>
          <p:nvPr/>
        </p:nvSpPr>
        <p:spPr>
          <a:xfrm>
            <a:off x="5226054" y="1676589"/>
            <a:ext cx="3760786" cy="623248"/>
          </a:xfrm>
          <a:prstGeom prst="rect">
            <a:avLst/>
          </a:prstGeom>
          <a:noFill/>
        </p:spPr>
        <p:txBody>
          <a:bodyPr wrap="square" lIns="68561" tIns="34289" rIns="68561" bIns="34289" rtlCol="0">
            <a:spAutoFit/>
          </a:bodyPr>
          <a:lstStyle/>
          <a:p>
            <a:pPr defTabSz="685579">
              <a:defRPr/>
            </a:pPr>
            <a:r>
              <a:rPr lang="en-US" altLang="zh-HK" b="1" dirty="0">
                <a:solidFill>
                  <a:srgbClr val="FFFF00"/>
                </a:solidFill>
                <a:ea typeface="SimSun" pitchFamily="18" charset="0"/>
              </a:rPr>
              <a:t>HK$14,375/month</a:t>
            </a:r>
            <a:r>
              <a:rPr lang="zh-TW" altLang="en-US" b="1" dirty="0">
                <a:solidFill>
                  <a:srgbClr val="FFFF00"/>
                </a:solidFill>
                <a:ea typeface="SimSun" pitchFamily="18" charset="0"/>
              </a:rPr>
              <a:t> </a:t>
            </a:r>
            <a:r>
              <a:rPr lang="en-US" altLang="zh-TW" b="1" dirty="0">
                <a:solidFill>
                  <a:srgbClr val="FFFF00"/>
                </a:solidFill>
                <a:ea typeface="SimSun" pitchFamily="18" charset="0"/>
              </a:rPr>
              <a:t>H</a:t>
            </a:r>
            <a:r>
              <a:rPr lang="en-US" altLang="zh-HK" b="1" dirty="0">
                <a:solidFill>
                  <a:srgbClr val="FFFF00"/>
                </a:solidFill>
                <a:ea typeface="SimSun" pitchFamily="18" charset="0"/>
              </a:rPr>
              <a:t>K$57,500</a:t>
            </a:r>
            <a:r>
              <a:rPr lang="zh-TW" altLang="en-US" b="1" dirty="0">
                <a:solidFill>
                  <a:srgbClr val="FFFF00"/>
                </a:solidFill>
                <a:ea typeface="SimSun" pitchFamily="18" charset="0"/>
              </a:rPr>
              <a:t> </a:t>
            </a:r>
            <a:r>
              <a:rPr lang="en-US" altLang="zh-HK" b="1" dirty="0">
                <a:solidFill>
                  <a:srgbClr val="FFFF00"/>
                </a:solidFill>
                <a:ea typeface="SimSun" pitchFamily="18" charset="0"/>
              </a:rPr>
              <a:t>Supervising Coordinator</a:t>
            </a:r>
          </a:p>
        </p:txBody>
      </p:sp>
      <p:sp>
        <p:nvSpPr>
          <p:cNvPr id="3" name="文字方塊 2"/>
          <p:cNvSpPr txBox="1"/>
          <p:nvPr/>
        </p:nvSpPr>
        <p:spPr>
          <a:xfrm>
            <a:off x="3172600" y="1637704"/>
            <a:ext cx="138548" cy="225062"/>
          </a:xfrm>
          <a:prstGeom prst="rect">
            <a:avLst/>
          </a:prstGeom>
          <a:noFill/>
        </p:spPr>
        <p:txBody>
          <a:bodyPr wrap="none" lIns="68561" tIns="34289" rIns="68561" bIns="34289" rtlCol="0">
            <a:spAutoFit/>
          </a:bodyPr>
          <a:lstStyle/>
          <a:p>
            <a:pPr defTabSz="685579">
              <a:defRPr/>
            </a:pPr>
            <a:endParaRPr lang="zh-TW" altLang="en-US" sz="1000" dirty="0">
              <a:solidFill>
                <a:prstClr val="white"/>
              </a:solidFill>
              <a:latin typeface="Rockwell" panose="02060603020205020403"/>
              <a:ea typeface="新細明體" panose="02020500000000000000" pitchFamily="18" charset="-120"/>
            </a:endParaRPr>
          </a:p>
        </p:txBody>
      </p:sp>
      <p:sp>
        <p:nvSpPr>
          <p:cNvPr id="6" name="文字方塊 5"/>
          <p:cNvSpPr txBox="1"/>
          <p:nvPr/>
        </p:nvSpPr>
        <p:spPr>
          <a:xfrm>
            <a:off x="5226054" y="2344963"/>
            <a:ext cx="1880218" cy="346249"/>
          </a:xfrm>
          <a:prstGeom prst="rect">
            <a:avLst/>
          </a:prstGeom>
          <a:noFill/>
        </p:spPr>
        <p:txBody>
          <a:bodyPr wrap="square" lIns="68561" tIns="34289" rIns="68561" bIns="34289" rtlCol="0">
            <a:spAutoFit/>
          </a:bodyPr>
          <a:lstStyle/>
          <a:p>
            <a:pPr defTabSz="685579">
              <a:defRPr/>
            </a:pPr>
            <a:r>
              <a:rPr lang="en-US" altLang="zh-HK" b="1" dirty="0">
                <a:solidFill>
                  <a:srgbClr val="FFFF00"/>
                </a:solidFill>
                <a:ea typeface="SimSun" pitchFamily="18" charset="0"/>
              </a:rPr>
              <a:t>Within 1~2years</a:t>
            </a:r>
          </a:p>
        </p:txBody>
      </p:sp>
      <p:sp>
        <p:nvSpPr>
          <p:cNvPr id="7" name="文字方塊 6"/>
          <p:cNvSpPr txBox="1"/>
          <p:nvPr/>
        </p:nvSpPr>
        <p:spPr>
          <a:xfrm>
            <a:off x="5265047" y="2925460"/>
            <a:ext cx="1724607" cy="346249"/>
          </a:xfrm>
          <a:prstGeom prst="rect">
            <a:avLst/>
          </a:prstGeom>
          <a:noFill/>
        </p:spPr>
        <p:txBody>
          <a:bodyPr wrap="none" lIns="68561" tIns="34289" rIns="68561" bIns="34289" rtlCol="0">
            <a:spAutoFit/>
          </a:bodyPr>
          <a:lstStyle/>
          <a:p>
            <a:pPr defTabSz="685579">
              <a:defRPr/>
            </a:pPr>
            <a:r>
              <a:rPr lang="en-US" altLang="zh-HK" b="1" dirty="0">
                <a:solidFill>
                  <a:srgbClr val="FFFF00"/>
                </a:solidFill>
                <a:ea typeface="SimSun" pitchFamily="18" charset="0"/>
              </a:rPr>
              <a:t>Mind Time Money</a:t>
            </a:r>
            <a:endParaRPr lang="zh-HK" altLang="en-US" b="1" dirty="0">
              <a:solidFill>
                <a:srgbClr val="FFFF00"/>
              </a:solidFill>
              <a:ea typeface="SimSun" pitchFamily="18" charset="0"/>
            </a:endParaRPr>
          </a:p>
        </p:txBody>
      </p:sp>
      <p:sp>
        <p:nvSpPr>
          <p:cNvPr id="8" name="文字方塊 7"/>
          <p:cNvSpPr txBox="1"/>
          <p:nvPr/>
        </p:nvSpPr>
        <p:spPr>
          <a:xfrm>
            <a:off x="5252791" y="3437394"/>
            <a:ext cx="3623978" cy="623248"/>
          </a:xfrm>
          <a:prstGeom prst="rect">
            <a:avLst/>
          </a:prstGeom>
          <a:noFill/>
        </p:spPr>
        <p:txBody>
          <a:bodyPr wrap="square" lIns="68561" tIns="34289" rIns="68561" bIns="34289" rtlCol="0">
            <a:spAutoFit/>
          </a:bodyPr>
          <a:lstStyle/>
          <a:p>
            <a:pPr defTabSz="685579">
              <a:defRPr/>
            </a:pPr>
            <a:r>
              <a:rPr lang="en-US" altLang="zh-HK" b="1" dirty="0">
                <a:solidFill>
                  <a:srgbClr val="FFFF00"/>
                </a:solidFill>
                <a:ea typeface="SimSun" pitchFamily="18" charset="0"/>
              </a:rPr>
              <a:t>MUFO,</a:t>
            </a:r>
            <a:r>
              <a:rPr lang="zh-HK" altLang="en-US" b="1" dirty="0">
                <a:solidFill>
                  <a:srgbClr val="FFFF00"/>
                </a:solidFill>
                <a:ea typeface="SimSun" pitchFamily="18" charset="0"/>
              </a:rPr>
              <a:t>  </a:t>
            </a:r>
            <a:r>
              <a:rPr lang="en-US" altLang="zh-HK" b="1" dirty="0">
                <a:solidFill>
                  <a:srgbClr val="FFFF00"/>
                </a:solidFill>
                <a:ea typeface="SimSun" pitchFamily="18" charset="0"/>
              </a:rPr>
              <a:t>Chairman’s</a:t>
            </a:r>
            <a:r>
              <a:rPr lang="zh-HK" altLang="en-US" b="1" dirty="0">
                <a:solidFill>
                  <a:srgbClr val="FFFF00"/>
                </a:solidFill>
                <a:ea typeface="SimSun" pitchFamily="18" charset="0"/>
              </a:rPr>
              <a:t> </a:t>
            </a:r>
            <a:r>
              <a:rPr lang="en-US" altLang="zh-HK" b="1" dirty="0">
                <a:solidFill>
                  <a:srgbClr val="FFFF00"/>
                </a:solidFill>
                <a:ea typeface="SimSun" pitchFamily="18" charset="0"/>
              </a:rPr>
              <a:t>Challenge,</a:t>
            </a:r>
            <a:r>
              <a:rPr lang="zh-HK" altLang="en-US" b="1" dirty="0">
                <a:solidFill>
                  <a:srgbClr val="FFFF00"/>
                </a:solidFill>
                <a:ea typeface="SimSun" pitchFamily="18" charset="0"/>
              </a:rPr>
              <a:t> </a:t>
            </a:r>
            <a:r>
              <a:rPr lang="en-US" altLang="zh-HK" b="1" dirty="0">
                <a:solidFill>
                  <a:srgbClr val="FFFF00"/>
                </a:solidFill>
                <a:ea typeface="SimSun" pitchFamily="18" charset="0"/>
              </a:rPr>
              <a:t>Buy and sell</a:t>
            </a:r>
            <a:r>
              <a:rPr lang="zh-HK" altLang="en-US" b="1" dirty="0">
                <a:solidFill>
                  <a:srgbClr val="FFFF00"/>
                </a:solidFill>
                <a:ea typeface="SimSun" pitchFamily="18" charset="0"/>
              </a:rPr>
              <a:t> </a:t>
            </a:r>
            <a:r>
              <a:rPr lang="en-US" altLang="zh-HK" b="1" dirty="0">
                <a:solidFill>
                  <a:srgbClr val="FFFF00"/>
                </a:solidFill>
                <a:ea typeface="SimSun" pitchFamily="18" charset="0"/>
              </a:rPr>
              <a:t>tickets</a:t>
            </a:r>
            <a:endParaRPr lang="zh-HK" altLang="en-US" b="1" dirty="0">
              <a:solidFill>
                <a:srgbClr val="FFFF00"/>
              </a:solidFill>
              <a:ea typeface="SimSun" pitchFamily="18" charset="0"/>
            </a:endParaRPr>
          </a:p>
        </p:txBody>
      </p:sp>
      <p:sp>
        <p:nvSpPr>
          <p:cNvPr id="10" name="矩形 9">
            <a:extLst>
              <a:ext uri="{FF2B5EF4-FFF2-40B4-BE49-F238E27FC236}">
                <a16:creationId xmlns="" xmlns:a16="http://schemas.microsoft.com/office/drawing/2014/main" id="{8A6A9A6E-5DD2-42A0-8A28-6B21A795D356}"/>
              </a:ext>
            </a:extLst>
          </p:cNvPr>
          <p:cNvSpPr/>
          <p:nvPr/>
        </p:nvSpPr>
        <p:spPr>
          <a:xfrm>
            <a:off x="6913352" y="2346748"/>
            <a:ext cx="1538739" cy="346249"/>
          </a:xfrm>
          <a:prstGeom prst="rect">
            <a:avLst/>
          </a:prstGeom>
        </p:spPr>
        <p:txBody>
          <a:bodyPr wrap="none" lIns="68561" tIns="34289" rIns="68561" bIns="34289">
            <a:spAutoFit/>
          </a:bodyPr>
          <a:lstStyle/>
          <a:p>
            <a:pPr defTabSz="685579">
              <a:defRPr/>
            </a:pPr>
            <a:r>
              <a:rPr lang="en-US" altLang="zh-HK" b="1" dirty="0">
                <a:solidFill>
                  <a:srgbClr val="FFFF00"/>
                </a:solidFill>
                <a:ea typeface="SimSun" pitchFamily="18" charset="0"/>
              </a:rPr>
              <a:t>Within 2-3years</a:t>
            </a:r>
          </a:p>
        </p:txBody>
      </p:sp>
      <p:sp>
        <p:nvSpPr>
          <p:cNvPr id="12" name="TextBox 11"/>
          <p:cNvSpPr txBox="1"/>
          <p:nvPr/>
        </p:nvSpPr>
        <p:spPr>
          <a:xfrm>
            <a:off x="0" y="4731799"/>
            <a:ext cx="9144000" cy="500135"/>
          </a:xfrm>
          <a:prstGeom prst="rect">
            <a:avLst/>
          </a:prstGeom>
          <a:noFill/>
        </p:spPr>
        <p:txBody>
          <a:bodyPr wrap="square" lIns="68561" tIns="34289" rIns="68561" bIns="34289" rtlCol="0">
            <a:spAutoFit/>
          </a:bodyPr>
          <a:lstStyle/>
          <a:p>
            <a:pPr defTabSz="685579"/>
            <a:r>
              <a:rPr lang="zh-TW" altLang="en-US" sz="700" dirty="0">
                <a:solidFill>
                  <a:prstClr val="white"/>
                </a:solidFill>
                <a:ea typeface="Apple LiGothic" pitchFamily="2" charset="-120"/>
                <a:cs typeface="Heiti TC Light"/>
              </a:rPr>
              <a:t>本簡報中提到的收入等級純屬舉例說明，無意代表美安香港超連鎖™店主的一般收入，也無意表示任何超連鎖™店主皆可賺取同等收入。美安香港超連鎖™店主的成功與否，取決於其在發展事業時的努力、才能與投入程度。</a:t>
            </a:r>
            <a:endParaRPr lang="en-US" altLang="zh-TW" sz="700" dirty="0">
              <a:solidFill>
                <a:prstClr val="white"/>
              </a:solidFill>
              <a:ea typeface="Apple LiGothic" pitchFamily="2" charset="-120"/>
              <a:cs typeface="Heiti TC Light"/>
            </a:endParaRPr>
          </a:p>
          <a:p>
            <a:pPr defTabSz="685579"/>
            <a:r>
              <a:rPr lang="en-US" sz="700" b="1" dirty="0">
                <a:solidFill>
                  <a:prstClr val="white"/>
                </a:solidFill>
                <a:ea typeface="Apple LiGothic" pitchFamily="2" charset="-120"/>
                <a:cs typeface="Heiti TC Light"/>
              </a:rPr>
              <a:t>The income levels mentioned in the following presentation are for illustration purposes only. They are not intended to represent the income of a typical Market Hong Kong </a:t>
            </a:r>
            <a:r>
              <a:rPr lang="en-US" altLang="zh-TW" sz="700" b="1" dirty="0" err="1">
                <a:solidFill>
                  <a:prstClr val="white"/>
                </a:solidFill>
                <a:ea typeface="Apple LiGothic" pitchFamily="2" charset="-120"/>
                <a:cs typeface="Heiti TC Light"/>
              </a:rPr>
              <a:t>UnFranchise</a:t>
            </a:r>
            <a:r>
              <a:rPr lang="en-US" altLang="zh-TW" sz="700" b="1" dirty="0">
                <a:solidFill>
                  <a:prstClr val="white"/>
                </a:solidFill>
                <a:ea typeface="Apple LiGothic" pitchFamily="2" charset="-120"/>
                <a:cs typeface="Heiti TC Light"/>
              </a:rPr>
              <a:t> ™Owner</a:t>
            </a:r>
            <a:r>
              <a:rPr lang="en-US" sz="700" b="1" dirty="0">
                <a:solidFill>
                  <a:prstClr val="white"/>
                </a:solidFill>
                <a:ea typeface="Apple LiGothic" pitchFamily="2" charset="-120"/>
                <a:cs typeface="Heiti TC Light"/>
              </a:rPr>
              <a:t>, nor are they intended to represent that any given Independent </a:t>
            </a:r>
            <a:r>
              <a:rPr lang="en-US" altLang="zh-TW" sz="700" b="1" dirty="0" err="1">
                <a:solidFill>
                  <a:prstClr val="white"/>
                </a:solidFill>
                <a:ea typeface="Apple LiGothic" pitchFamily="2" charset="-120"/>
                <a:cs typeface="Heiti TC Light"/>
              </a:rPr>
              <a:t>UnFranchise</a:t>
            </a:r>
            <a:r>
              <a:rPr lang="en-US" altLang="zh-TW" sz="700" b="1" dirty="0">
                <a:solidFill>
                  <a:prstClr val="white"/>
                </a:solidFill>
                <a:ea typeface="Apple LiGothic" pitchFamily="2" charset="-120"/>
                <a:cs typeface="Heiti TC Light"/>
              </a:rPr>
              <a:t> ™ Owner</a:t>
            </a:r>
            <a:r>
              <a:rPr lang="en-US" sz="700" b="1" dirty="0">
                <a:solidFill>
                  <a:prstClr val="white"/>
                </a:solidFill>
                <a:ea typeface="Apple LiGothic" pitchFamily="2" charset="-120"/>
                <a:cs typeface="Heiti TC Light"/>
              </a:rPr>
              <a:t> will earn income in that amount. The success of any Market Hong Kong Independent </a:t>
            </a:r>
            <a:r>
              <a:rPr lang="en-US" altLang="zh-TW" sz="700" b="1" dirty="0" err="1">
                <a:solidFill>
                  <a:prstClr val="white"/>
                </a:solidFill>
                <a:ea typeface="Apple LiGothic" pitchFamily="2" charset="-120"/>
                <a:cs typeface="Heiti TC Light"/>
              </a:rPr>
              <a:t>UnFranchise</a:t>
            </a:r>
            <a:r>
              <a:rPr lang="en-US" altLang="zh-TW" sz="700" b="1" dirty="0">
                <a:solidFill>
                  <a:prstClr val="white"/>
                </a:solidFill>
                <a:ea typeface="Apple LiGothic" pitchFamily="2" charset="-120"/>
                <a:cs typeface="Heiti TC Light"/>
              </a:rPr>
              <a:t> ™ Owner</a:t>
            </a:r>
            <a:r>
              <a:rPr lang="en-US" sz="700" b="1" dirty="0">
                <a:solidFill>
                  <a:prstClr val="white"/>
                </a:solidFill>
                <a:ea typeface="Apple LiGothic" pitchFamily="2" charset="-120"/>
                <a:cs typeface="Heiti TC Light"/>
              </a:rPr>
              <a:t> will depend upon the amount of hard work, talent, and dedication which he or she devotes to building his or her Market Hong Kong Business.</a:t>
            </a:r>
            <a:endParaRPr lang="en-US" sz="700" dirty="0">
              <a:solidFill>
                <a:prstClr val="white"/>
              </a:solidFill>
              <a:ea typeface="Apple LiGothic" pitchFamily="2" charset="-120"/>
              <a:cs typeface="Heiti TC Light"/>
            </a:endParaRPr>
          </a:p>
        </p:txBody>
      </p:sp>
    </p:spTree>
    <p:extLst>
      <p:ext uri="{BB962C8B-B14F-4D97-AF65-F5344CB8AC3E}">
        <p14:creationId xmlns:p14="http://schemas.microsoft.com/office/powerpoint/2010/main" val="48859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399">
                                            <p:txEl>
                                              <p:pRg st="0" end="0"/>
                                            </p:txEl>
                                          </p:spTgt>
                                        </p:tgtEl>
                                        <p:attrNameLst>
                                          <p:attrName>style.visibility</p:attrName>
                                        </p:attrNameLst>
                                      </p:cBhvr>
                                      <p:to>
                                        <p:strVal val="visible"/>
                                      </p:to>
                                    </p:set>
                                    <p:animEffect transition="in" filter="fade">
                                      <p:cBhvr>
                                        <p:cTn id="7" dur="500"/>
                                        <p:tgtEl>
                                          <p:spTgt spid="593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399">
                                            <p:txEl>
                                              <p:pRg st="1" end="1"/>
                                            </p:txEl>
                                          </p:spTgt>
                                        </p:tgtEl>
                                        <p:attrNameLst>
                                          <p:attrName>style.visibility</p:attrName>
                                        </p:attrNameLst>
                                      </p:cBhvr>
                                      <p:to>
                                        <p:strVal val="visible"/>
                                      </p:to>
                                    </p:set>
                                    <p:animEffect transition="in" filter="fade">
                                      <p:cBhvr>
                                        <p:cTn id="17" dur="500"/>
                                        <p:tgtEl>
                                          <p:spTgt spid="5939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399">
                                            <p:txEl>
                                              <p:pRg st="2" end="2"/>
                                            </p:txEl>
                                          </p:spTgt>
                                        </p:tgtEl>
                                        <p:attrNameLst>
                                          <p:attrName>style.visibility</p:attrName>
                                        </p:attrNameLst>
                                      </p:cBhvr>
                                      <p:to>
                                        <p:strVal val="visible"/>
                                      </p:to>
                                    </p:set>
                                    <p:animEffect transition="in" filter="fade">
                                      <p:cBhvr>
                                        <p:cTn id="32" dur="500"/>
                                        <p:tgtEl>
                                          <p:spTgt spid="5939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9399">
                                            <p:txEl>
                                              <p:pRg st="3" end="3"/>
                                            </p:txEl>
                                          </p:spTgt>
                                        </p:tgtEl>
                                        <p:attrNameLst>
                                          <p:attrName>style.visibility</p:attrName>
                                        </p:attrNameLst>
                                      </p:cBhvr>
                                      <p:to>
                                        <p:strVal val="visible"/>
                                      </p:to>
                                    </p:set>
                                    <p:animEffect transition="in" filter="fade">
                                      <p:cBhvr>
                                        <p:cTn id="42" dur="500"/>
                                        <p:tgtEl>
                                          <p:spTgt spid="59399">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fade">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399">
                                            <p:txEl>
                                              <p:pRg st="4" end="4"/>
                                            </p:txEl>
                                          </p:spTgt>
                                        </p:tgtEl>
                                        <p:attrNameLst>
                                          <p:attrName>style.visibility</p:attrName>
                                        </p:attrNameLst>
                                      </p:cBhvr>
                                      <p:to>
                                        <p:strVal val="visible"/>
                                      </p:to>
                                    </p:set>
                                    <p:animEffect transition="in" filter="fade">
                                      <p:cBhvr>
                                        <p:cTn id="52" dur="500"/>
                                        <p:tgtEl>
                                          <p:spTgt spid="593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a:extLst>
              <a:ext uri="{FF2B5EF4-FFF2-40B4-BE49-F238E27FC236}">
                <a16:creationId xmlns="" xmlns:a16="http://schemas.microsoft.com/office/drawing/2014/main" id="{69F6A00C-A69F-48F0-82B3-259E17E87D2F}"/>
              </a:ext>
            </a:extLst>
          </p:cNvPr>
          <p:cNvPicPr>
            <a:picLocks noChangeAspect="1"/>
          </p:cNvPicPr>
          <p:nvPr/>
        </p:nvPicPr>
        <p:blipFill>
          <a:blip r:embed="rId2"/>
          <a:stretch>
            <a:fillRect/>
          </a:stretch>
        </p:blipFill>
        <p:spPr>
          <a:xfrm>
            <a:off x="0" y="273013"/>
            <a:ext cx="9144000" cy="735356"/>
          </a:xfrm>
          <a:prstGeom prst="rect">
            <a:avLst/>
          </a:prstGeom>
        </p:spPr>
      </p:pic>
      <p:graphicFrame>
        <p:nvGraphicFramePr>
          <p:cNvPr id="4" name="表格 3">
            <a:extLst>
              <a:ext uri="{FF2B5EF4-FFF2-40B4-BE49-F238E27FC236}">
                <a16:creationId xmlns="" xmlns:a16="http://schemas.microsoft.com/office/drawing/2014/main" id="{9907FF00-0A6E-4036-9A22-6F0503227412}"/>
              </a:ext>
            </a:extLst>
          </p:cNvPr>
          <p:cNvGraphicFramePr>
            <a:graphicFrameLocks noGrp="1"/>
          </p:cNvGraphicFramePr>
          <p:nvPr>
            <p:extLst/>
          </p:nvPr>
        </p:nvGraphicFramePr>
        <p:xfrm>
          <a:off x="964034" y="1156340"/>
          <a:ext cx="7020184" cy="3656844"/>
        </p:xfrm>
        <a:graphic>
          <a:graphicData uri="http://schemas.openxmlformats.org/drawingml/2006/table">
            <a:tbl>
              <a:tblPr firstRow="1" bandRow="1">
                <a:tableStyleId>{7DF18680-E054-41AD-8BC1-D1AEF772440D}</a:tableStyleId>
              </a:tblPr>
              <a:tblGrid>
                <a:gridCol w="877523">
                  <a:extLst>
                    <a:ext uri="{9D8B030D-6E8A-4147-A177-3AD203B41FA5}">
                      <a16:colId xmlns="" xmlns:a16="http://schemas.microsoft.com/office/drawing/2014/main" val="3581703055"/>
                    </a:ext>
                  </a:extLst>
                </a:gridCol>
                <a:gridCol w="877523">
                  <a:extLst>
                    <a:ext uri="{9D8B030D-6E8A-4147-A177-3AD203B41FA5}">
                      <a16:colId xmlns="" xmlns:a16="http://schemas.microsoft.com/office/drawing/2014/main" val="1469693704"/>
                    </a:ext>
                  </a:extLst>
                </a:gridCol>
                <a:gridCol w="877523">
                  <a:extLst>
                    <a:ext uri="{9D8B030D-6E8A-4147-A177-3AD203B41FA5}">
                      <a16:colId xmlns="" xmlns:a16="http://schemas.microsoft.com/office/drawing/2014/main" val="596449215"/>
                    </a:ext>
                  </a:extLst>
                </a:gridCol>
                <a:gridCol w="877523">
                  <a:extLst>
                    <a:ext uri="{9D8B030D-6E8A-4147-A177-3AD203B41FA5}">
                      <a16:colId xmlns="" xmlns:a16="http://schemas.microsoft.com/office/drawing/2014/main" val="2050379174"/>
                    </a:ext>
                  </a:extLst>
                </a:gridCol>
                <a:gridCol w="877523">
                  <a:extLst>
                    <a:ext uri="{9D8B030D-6E8A-4147-A177-3AD203B41FA5}">
                      <a16:colId xmlns="" xmlns:a16="http://schemas.microsoft.com/office/drawing/2014/main" val="4179061206"/>
                    </a:ext>
                  </a:extLst>
                </a:gridCol>
                <a:gridCol w="877523">
                  <a:extLst>
                    <a:ext uri="{9D8B030D-6E8A-4147-A177-3AD203B41FA5}">
                      <a16:colId xmlns="" xmlns:a16="http://schemas.microsoft.com/office/drawing/2014/main" val="714308736"/>
                    </a:ext>
                  </a:extLst>
                </a:gridCol>
                <a:gridCol w="877523">
                  <a:extLst>
                    <a:ext uri="{9D8B030D-6E8A-4147-A177-3AD203B41FA5}">
                      <a16:colId xmlns="" xmlns:a16="http://schemas.microsoft.com/office/drawing/2014/main" val="53250450"/>
                    </a:ext>
                  </a:extLst>
                </a:gridCol>
                <a:gridCol w="877523">
                  <a:extLst>
                    <a:ext uri="{9D8B030D-6E8A-4147-A177-3AD203B41FA5}">
                      <a16:colId xmlns="" xmlns:a16="http://schemas.microsoft.com/office/drawing/2014/main" val="1076906581"/>
                    </a:ext>
                  </a:extLst>
                </a:gridCol>
              </a:tblGrid>
              <a:tr h="914211">
                <a:tc>
                  <a:txBody>
                    <a:bodyPr/>
                    <a:lstStyle/>
                    <a:p>
                      <a:pPr algn="ctr"/>
                      <a:endParaRPr lang="zh-TW" altLang="en-US" sz="11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HK" sz="1100" b="1" i="0" dirty="0" smtClean="0">
                          <a:solidFill>
                            <a:srgbClr val="FFFFFF"/>
                          </a:solidFill>
                          <a:ea typeface="SimSun" pitchFamily="18" charset="0"/>
                        </a:rPr>
                        <a:t>Mon</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HK" sz="1100" b="1" i="0" dirty="0" smtClean="0">
                          <a:solidFill>
                            <a:srgbClr val="FFFFFF"/>
                          </a:solidFill>
                          <a:ea typeface="SimSun" pitchFamily="18" charset="0"/>
                        </a:rPr>
                        <a:t>Tue</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HK" sz="1100" b="1" i="0" dirty="0" smtClean="0">
                          <a:solidFill>
                            <a:srgbClr val="FFFFFF"/>
                          </a:solidFill>
                          <a:ea typeface="SimSun" pitchFamily="18" charset="0"/>
                        </a:rPr>
                        <a:t>Wed</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HK" sz="1100" b="1" i="0" dirty="0" smtClean="0">
                          <a:solidFill>
                            <a:srgbClr val="FFFFFF"/>
                          </a:solidFill>
                          <a:ea typeface="SimSun" pitchFamily="18" charset="0"/>
                        </a:rPr>
                        <a:t>Thurs</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HK" sz="1100" b="1" i="0" dirty="0" smtClean="0">
                          <a:solidFill>
                            <a:srgbClr val="FFFFFF"/>
                          </a:solidFill>
                          <a:ea typeface="SimSun" pitchFamily="18" charset="0"/>
                        </a:rPr>
                        <a:t>Fri</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HK" sz="1100" b="1" i="0" dirty="0" smtClean="0">
                          <a:solidFill>
                            <a:srgbClr val="FFFFFF"/>
                          </a:solidFill>
                          <a:ea typeface="SimSun" pitchFamily="18" charset="0"/>
                        </a:rPr>
                        <a:t>Sat</a:t>
                      </a:r>
                    </a:p>
                  </a:txBody>
                  <a:tcPr marL="68580" marR="68580" marT="34290" marB="34290" anchor="ctr"/>
                </a:tc>
                <a:tc>
                  <a:txBody>
                    <a:bodyPr/>
                    <a:lstStyle/>
                    <a:p>
                      <a:pPr algn="ctr"/>
                      <a:r>
                        <a:rPr lang="zh-HK" sz="1100" b="1" i="0" dirty="0" smtClean="0">
                          <a:solidFill>
                            <a:srgbClr val="FFFFFF"/>
                          </a:solidFill>
                          <a:ea typeface="SimSun" pitchFamily="18" charset="0"/>
                        </a:rPr>
                        <a:t>Sun</a:t>
                      </a:r>
                    </a:p>
                  </a:txBody>
                  <a:tcPr marL="68580" marR="68580" marT="34290" marB="34290" anchor="ctr"/>
                </a:tc>
                <a:extLst>
                  <a:ext uri="{0D108BD9-81ED-4DB2-BD59-A6C34878D82A}">
                    <a16:rowId xmlns="" xmlns:a16="http://schemas.microsoft.com/office/drawing/2014/main" val="1410618604"/>
                  </a:ext>
                </a:extLst>
              </a:tr>
              <a:tr h="914211">
                <a:tc>
                  <a:txBody>
                    <a:bodyPr/>
                    <a:lstStyle/>
                    <a:p>
                      <a:pPr algn="ctr"/>
                      <a:r>
                        <a:rPr lang="zh-HK" sz="1100" b="0" i="0" dirty="0" smtClean="0">
                          <a:solidFill>
                            <a:srgbClr val="000000"/>
                          </a:solidFill>
                          <a:ea typeface="SimSun" pitchFamily="18" charset="0"/>
                        </a:rPr>
                        <a:t>Morning</a:t>
                      </a:r>
                    </a:p>
                  </a:txBody>
                  <a:tcPr marL="68580" marR="68580" marT="34290" marB="34290" anchor="ctr"/>
                </a:tc>
                <a:tc>
                  <a:txBody>
                    <a:bodyPr/>
                    <a:lstStyle/>
                    <a:p>
                      <a:endParaRPr lang="zh-TW" altLang="en-US" sz="1100"/>
                    </a:p>
                  </a:txBody>
                  <a:tcPr marL="68580" marR="68580" marT="34290" marB="34290"/>
                </a:tc>
                <a:tc>
                  <a:txBody>
                    <a:bodyPr/>
                    <a:lstStyle/>
                    <a:p>
                      <a:endParaRPr lang="zh-TW" altLang="en-US" sz="1100" dirty="0"/>
                    </a:p>
                  </a:txBody>
                  <a:tcPr marL="68580" marR="68580" marT="34290" marB="34290"/>
                </a:tc>
                <a:tc>
                  <a:txBody>
                    <a:bodyPr/>
                    <a:lstStyle/>
                    <a:p>
                      <a:endParaRPr lang="zh-TW" altLang="en-US" sz="1100" dirty="0"/>
                    </a:p>
                  </a:txBody>
                  <a:tcPr marL="68580" marR="68580" marT="34290" marB="34290"/>
                </a:tc>
                <a:tc>
                  <a:txBody>
                    <a:bodyPr/>
                    <a:lstStyle/>
                    <a:p>
                      <a:endParaRPr lang="zh-TW" altLang="en-US" sz="1100" dirty="0"/>
                    </a:p>
                  </a:txBody>
                  <a:tcPr marL="68580" marR="68580" marT="34290" marB="34290"/>
                </a:tc>
                <a:tc>
                  <a:txBody>
                    <a:bodyPr/>
                    <a:lstStyle/>
                    <a:p>
                      <a:endParaRPr lang="zh-TW" altLang="en-US" sz="1100" dirty="0"/>
                    </a:p>
                  </a:txBody>
                  <a:tcPr marL="68580" marR="68580" marT="34290" marB="34290"/>
                </a:tc>
                <a:tc>
                  <a:txBody>
                    <a:bodyPr/>
                    <a:lstStyle/>
                    <a:p>
                      <a:pPr algn="ctr"/>
                      <a:endParaRPr lang="zh-TW" altLang="en-US" sz="1100" dirty="0"/>
                    </a:p>
                  </a:txBody>
                  <a:tcPr marL="68580" marR="68580" marT="34290" marB="34290" anchor="ctr"/>
                </a:tc>
                <a:tc>
                  <a:txBody>
                    <a:bodyPr/>
                    <a:lstStyle/>
                    <a:p>
                      <a:pPr algn="ctr"/>
                      <a:endParaRPr lang="zh-TW" altLang="en-US" sz="1100" dirty="0"/>
                    </a:p>
                  </a:txBody>
                  <a:tcPr marL="68580" marR="68580" marT="34290" marB="34290" anchor="ctr"/>
                </a:tc>
                <a:extLst>
                  <a:ext uri="{0D108BD9-81ED-4DB2-BD59-A6C34878D82A}">
                    <a16:rowId xmlns="" xmlns:a16="http://schemas.microsoft.com/office/drawing/2014/main" val="4222742953"/>
                  </a:ext>
                </a:extLst>
              </a:tr>
              <a:tr h="914211">
                <a:tc>
                  <a:txBody>
                    <a:bodyPr/>
                    <a:lstStyle/>
                    <a:p>
                      <a:pPr algn="ctr"/>
                      <a:r>
                        <a:rPr lang="zh-HK" sz="1100" b="0" i="0" dirty="0" smtClean="0">
                          <a:solidFill>
                            <a:srgbClr val="000000"/>
                          </a:solidFill>
                          <a:ea typeface="SimSun" pitchFamily="18" charset="0"/>
                        </a:rPr>
                        <a:t>Afternoon</a:t>
                      </a:r>
                    </a:p>
                  </a:txBody>
                  <a:tcPr marL="68580" marR="68580" marT="34290" marB="34290" anchor="ctr"/>
                </a:tc>
                <a:tc>
                  <a:txBody>
                    <a:bodyPr/>
                    <a:lstStyle/>
                    <a:p>
                      <a:endParaRPr lang="zh-TW" altLang="en-US" sz="1100"/>
                    </a:p>
                  </a:txBody>
                  <a:tcPr marL="68580" marR="68580" marT="34290" marB="34290"/>
                </a:tc>
                <a:tc>
                  <a:txBody>
                    <a:bodyPr/>
                    <a:lstStyle/>
                    <a:p>
                      <a:endParaRPr lang="zh-TW" altLang="en-US" sz="1100" dirty="0"/>
                    </a:p>
                  </a:txBody>
                  <a:tcPr marL="68580" marR="68580" marT="34290" marB="34290"/>
                </a:tc>
                <a:tc>
                  <a:txBody>
                    <a:bodyPr/>
                    <a:lstStyle/>
                    <a:p>
                      <a:endParaRPr lang="zh-TW" altLang="en-US" sz="1100" dirty="0"/>
                    </a:p>
                  </a:txBody>
                  <a:tcPr marL="68580" marR="68580" marT="34290" marB="34290"/>
                </a:tc>
                <a:tc>
                  <a:txBody>
                    <a:bodyPr/>
                    <a:lstStyle/>
                    <a:p>
                      <a:endParaRPr lang="zh-TW" altLang="en-US" sz="1100" dirty="0"/>
                    </a:p>
                  </a:txBody>
                  <a:tcPr marL="68580" marR="68580" marT="34290" marB="34290"/>
                </a:tc>
                <a:tc>
                  <a:txBody>
                    <a:bodyPr/>
                    <a:lstStyle/>
                    <a:p>
                      <a:endParaRPr lang="zh-TW" altLang="en-US" sz="11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b="1" dirty="0">
                        <a:solidFill>
                          <a:srgbClr val="FF0000"/>
                        </a:solidFill>
                      </a:endParaRPr>
                    </a:p>
                  </a:txBody>
                  <a:tcPr marL="68580" marR="68580" marT="34290" marB="34290" anchor="ctr"/>
                </a:tc>
                <a:tc>
                  <a:txBody>
                    <a:bodyPr/>
                    <a:lstStyle/>
                    <a:p>
                      <a:pPr algn="ctr"/>
                      <a:endParaRPr lang="zh-TW" altLang="en-US" sz="1100" b="1" dirty="0">
                        <a:solidFill>
                          <a:srgbClr val="FFC000"/>
                        </a:solidFill>
                      </a:endParaRPr>
                    </a:p>
                  </a:txBody>
                  <a:tcPr marL="68580" marR="68580" marT="34290" marB="34290" anchor="ctr"/>
                </a:tc>
                <a:extLst>
                  <a:ext uri="{0D108BD9-81ED-4DB2-BD59-A6C34878D82A}">
                    <a16:rowId xmlns="" xmlns:a16="http://schemas.microsoft.com/office/drawing/2014/main" val="1201227593"/>
                  </a:ext>
                </a:extLst>
              </a:tr>
              <a:tr h="914211">
                <a:tc>
                  <a:txBody>
                    <a:bodyPr/>
                    <a:lstStyle/>
                    <a:p>
                      <a:pPr algn="ctr"/>
                      <a:r>
                        <a:rPr lang="zh-HK" sz="1100" b="0" i="0" dirty="0" smtClean="0">
                          <a:solidFill>
                            <a:srgbClr val="000000"/>
                          </a:solidFill>
                          <a:ea typeface="SimSun" pitchFamily="18" charset="0"/>
                        </a:rPr>
                        <a:t>Night</a:t>
                      </a:r>
                    </a:p>
                  </a:txBody>
                  <a:tcPr marL="68580" marR="68580" marT="34290" marB="34290" anchor="ctr"/>
                </a:tc>
                <a:tc>
                  <a:txBody>
                    <a:bodyPr/>
                    <a:lstStyle/>
                    <a:p>
                      <a:pPr algn="ctr"/>
                      <a:endParaRPr lang="zh-TW" altLang="en-US" sz="1800" b="1" dirty="0">
                        <a:solidFill>
                          <a:srgbClr val="0070C0"/>
                        </a:solidFill>
                      </a:endParaRPr>
                    </a:p>
                  </a:txBody>
                  <a:tcPr marL="68580" marR="68580" marT="34290" marB="34290" anchor="ctr"/>
                </a:tc>
                <a:tc>
                  <a:txBody>
                    <a:bodyPr/>
                    <a:lstStyle/>
                    <a:p>
                      <a:pPr algn="ctr"/>
                      <a:endParaRPr lang="zh-TW" altLang="en-US" sz="1800" b="1" dirty="0">
                        <a:solidFill>
                          <a:srgbClr val="FF0000"/>
                        </a:solidFill>
                      </a:endParaRPr>
                    </a:p>
                  </a:txBody>
                  <a:tcPr marL="68580" marR="68580" marT="34290" marB="34290" anchor="ctr"/>
                </a:tc>
                <a:tc>
                  <a:txBody>
                    <a:bodyPr/>
                    <a:lstStyle/>
                    <a:p>
                      <a:pPr algn="ctr"/>
                      <a:endParaRPr lang="zh-TW" altLang="en-US" sz="1100" b="1" dirty="0"/>
                    </a:p>
                  </a:txBody>
                  <a:tcPr marL="68580" marR="68580" marT="34290" marB="34290" anchor="ctr"/>
                </a:tc>
                <a:tc>
                  <a:txBody>
                    <a:bodyPr/>
                    <a:lstStyle/>
                    <a:p>
                      <a:pPr algn="ctr"/>
                      <a:endParaRPr lang="zh-TW" altLang="en-US" sz="1500" b="1" dirty="0">
                        <a:solidFill>
                          <a:srgbClr val="0070C0"/>
                        </a:solidFill>
                      </a:endParaRPr>
                    </a:p>
                  </a:txBody>
                  <a:tcPr marL="68580" marR="68580" marT="34290" marB="34290" anchor="ctr"/>
                </a:tc>
                <a:tc>
                  <a:txBody>
                    <a:bodyPr/>
                    <a:lstStyle/>
                    <a:p>
                      <a:pPr algn="ctr"/>
                      <a:endParaRPr lang="zh-TW" altLang="en-US" sz="1800" b="1" dirty="0">
                        <a:solidFill>
                          <a:srgbClr val="FF0000"/>
                        </a:solidFill>
                      </a:endParaRPr>
                    </a:p>
                  </a:txBody>
                  <a:tcPr marL="68580" marR="68580" marT="34290" marB="34290" anchor="ctr"/>
                </a:tc>
                <a:tc>
                  <a:txBody>
                    <a:bodyPr/>
                    <a:lstStyle/>
                    <a:p>
                      <a:pPr algn="ctr"/>
                      <a:endParaRPr lang="zh-TW" altLang="en-US" sz="1100" b="1" dirty="0"/>
                    </a:p>
                  </a:txBody>
                  <a:tcPr marL="68580" marR="68580" marT="34290" marB="34290" anchor="ctr"/>
                </a:tc>
                <a:tc>
                  <a:txBody>
                    <a:bodyPr/>
                    <a:lstStyle/>
                    <a:p>
                      <a:pPr algn="ctr"/>
                      <a:endParaRPr lang="zh-TW" altLang="en-US" sz="1100" dirty="0"/>
                    </a:p>
                  </a:txBody>
                  <a:tcPr marL="68580" marR="68580" marT="34290" marB="34290" anchor="ctr"/>
                </a:tc>
                <a:extLst>
                  <a:ext uri="{0D108BD9-81ED-4DB2-BD59-A6C34878D82A}">
                    <a16:rowId xmlns="" xmlns:a16="http://schemas.microsoft.com/office/drawing/2014/main" val="2236255217"/>
                  </a:ext>
                </a:extLst>
              </a:tr>
            </a:tbl>
          </a:graphicData>
        </a:graphic>
      </p:graphicFrame>
      <p:sp>
        <p:nvSpPr>
          <p:cNvPr id="5" name="文字方塊 4">
            <a:extLst>
              <a:ext uri="{FF2B5EF4-FFF2-40B4-BE49-F238E27FC236}">
                <a16:creationId xmlns="" xmlns:a16="http://schemas.microsoft.com/office/drawing/2014/main" id="{0866DC39-9A9C-4644-A818-2C2FE1AF3B6B}"/>
              </a:ext>
            </a:extLst>
          </p:cNvPr>
          <p:cNvSpPr txBox="1"/>
          <p:nvPr/>
        </p:nvSpPr>
        <p:spPr>
          <a:xfrm>
            <a:off x="0" y="398314"/>
            <a:ext cx="9144000" cy="484748"/>
          </a:xfrm>
          <a:prstGeom prst="rect">
            <a:avLst/>
          </a:prstGeom>
          <a:noFill/>
        </p:spPr>
        <p:txBody>
          <a:bodyPr wrap="square" lIns="68561" tIns="34289" rIns="68561" bIns="34289" rtlCol="0">
            <a:spAutoFit/>
          </a:bodyPr>
          <a:lstStyle/>
          <a:p>
            <a:pPr algn="ctr" defTabSz="685579"/>
            <a:r>
              <a:rPr lang="en-US" altLang="zh-HK" sz="2700" b="1" dirty="0">
                <a:solidFill>
                  <a:srgbClr val="FFFFFF"/>
                </a:solidFill>
                <a:latin typeface="Calibri" panose="020F0502020204030204" pitchFamily="34" charset="0"/>
                <a:ea typeface="SimSun" pitchFamily="18" charset="0"/>
              </a:rPr>
              <a:t>Time management &amp; Action plan</a:t>
            </a:r>
            <a:r>
              <a:rPr lang="zh-TW" altLang="en-US" sz="2700" b="1" dirty="0">
                <a:solidFill>
                  <a:srgbClr val="FFFFFF"/>
                </a:solidFill>
                <a:latin typeface="Calibri" panose="020F0502020204030204" pitchFamily="34" charset="0"/>
                <a:ea typeface="SimSun" pitchFamily="18" charset="0"/>
              </a:rPr>
              <a:t> </a:t>
            </a:r>
            <a:r>
              <a:rPr lang="en-US" altLang="zh-HK" sz="2700" b="1" dirty="0">
                <a:solidFill>
                  <a:srgbClr val="FFFF00"/>
                </a:solidFill>
                <a:latin typeface="Calibri" panose="020F0502020204030204" pitchFamily="34" charset="0"/>
                <a:ea typeface="SimSun" pitchFamily="18" charset="0"/>
              </a:rPr>
              <a:t>(8-15 hrs per week)</a:t>
            </a:r>
          </a:p>
        </p:txBody>
      </p:sp>
      <p:pic>
        <p:nvPicPr>
          <p:cNvPr id="21" name="圖片 20">
            <a:extLst>
              <a:ext uri="{FF2B5EF4-FFF2-40B4-BE49-F238E27FC236}">
                <a16:creationId xmlns="" xmlns:a16="http://schemas.microsoft.com/office/drawing/2014/main" id="{CCA0A492-298A-48FF-BAAB-029B52DF4C9D}"/>
              </a:ext>
            </a:extLst>
          </p:cNvPr>
          <p:cNvPicPr>
            <a:picLocks noChangeAspect="1"/>
          </p:cNvPicPr>
          <p:nvPr/>
        </p:nvPicPr>
        <p:blipFill>
          <a:blip r:embed="rId3"/>
          <a:stretch>
            <a:fillRect/>
          </a:stretch>
        </p:blipFill>
        <p:spPr>
          <a:xfrm>
            <a:off x="1940262" y="2426016"/>
            <a:ext cx="677117" cy="291493"/>
          </a:xfrm>
          <a:prstGeom prst="rect">
            <a:avLst/>
          </a:prstGeom>
        </p:spPr>
      </p:pic>
      <p:pic>
        <p:nvPicPr>
          <p:cNvPr id="22" name="圖片 21">
            <a:extLst>
              <a:ext uri="{FF2B5EF4-FFF2-40B4-BE49-F238E27FC236}">
                <a16:creationId xmlns="" xmlns:a16="http://schemas.microsoft.com/office/drawing/2014/main" id="{A80D419C-A1A7-4855-A81D-114EC84FDF83}"/>
              </a:ext>
            </a:extLst>
          </p:cNvPr>
          <p:cNvPicPr>
            <a:picLocks noChangeAspect="1"/>
          </p:cNvPicPr>
          <p:nvPr/>
        </p:nvPicPr>
        <p:blipFill>
          <a:blip r:embed="rId4"/>
          <a:stretch>
            <a:fillRect/>
          </a:stretch>
        </p:blipFill>
        <p:spPr>
          <a:xfrm>
            <a:off x="3698858" y="2426016"/>
            <a:ext cx="676715" cy="288061"/>
          </a:xfrm>
          <a:prstGeom prst="rect">
            <a:avLst/>
          </a:prstGeom>
        </p:spPr>
      </p:pic>
      <p:pic>
        <p:nvPicPr>
          <p:cNvPr id="23" name="圖片 22">
            <a:extLst>
              <a:ext uri="{FF2B5EF4-FFF2-40B4-BE49-F238E27FC236}">
                <a16:creationId xmlns="" xmlns:a16="http://schemas.microsoft.com/office/drawing/2014/main" id="{3C3AA613-7165-45B9-86D8-ECE965ECC6EC}"/>
              </a:ext>
            </a:extLst>
          </p:cNvPr>
          <p:cNvPicPr>
            <a:picLocks noChangeAspect="1"/>
          </p:cNvPicPr>
          <p:nvPr/>
        </p:nvPicPr>
        <p:blipFill>
          <a:blip r:embed="rId4"/>
          <a:stretch>
            <a:fillRect/>
          </a:stretch>
        </p:blipFill>
        <p:spPr>
          <a:xfrm>
            <a:off x="5458788" y="2427733"/>
            <a:ext cx="676715" cy="288061"/>
          </a:xfrm>
          <a:prstGeom prst="rect">
            <a:avLst/>
          </a:prstGeom>
        </p:spPr>
      </p:pic>
      <p:pic>
        <p:nvPicPr>
          <p:cNvPr id="24" name="圖片 23">
            <a:extLst>
              <a:ext uri="{FF2B5EF4-FFF2-40B4-BE49-F238E27FC236}">
                <a16:creationId xmlns="" xmlns:a16="http://schemas.microsoft.com/office/drawing/2014/main" id="{E33BD32E-6F8D-426E-83C6-1F1F6FD4ED14}"/>
              </a:ext>
            </a:extLst>
          </p:cNvPr>
          <p:cNvPicPr>
            <a:picLocks noChangeAspect="1"/>
          </p:cNvPicPr>
          <p:nvPr/>
        </p:nvPicPr>
        <p:blipFill>
          <a:blip r:embed="rId4"/>
          <a:stretch>
            <a:fillRect/>
          </a:stretch>
        </p:blipFill>
        <p:spPr>
          <a:xfrm>
            <a:off x="5491651" y="3328586"/>
            <a:ext cx="676715" cy="288061"/>
          </a:xfrm>
          <a:prstGeom prst="rect">
            <a:avLst/>
          </a:prstGeom>
        </p:spPr>
      </p:pic>
      <p:pic>
        <p:nvPicPr>
          <p:cNvPr id="25" name="圖片 24">
            <a:extLst>
              <a:ext uri="{FF2B5EF4-FFF2-40B4-BE49-F238E27FC236}">
                <a16:creationId xmlns="" xmlns:a16="http://schemas.microsoft.com/office/drawing/2014/main" id="{3ADEFF85-10E3-47BF-BBD9-4F4B02E00590}"/>
              </a:ext>
            </a:extLst>
          </p:cNvPr>
          <p:cNvPicPr>
            <a:picLocks noChangeAspect="1"/>
          </p:cNvPicPr>
          <p:nvPr/>
        </p:nvPicPr>
        <p:blipFill>
          <a:blip r:embed="rId4"/>
          <a:stretch>
            <a:fillRect/>
          </a:stretch>
        </p:blipFill>
        <p:spPr>
          <a:xfrm>
            <a:off x="4578827" y="3328585"/>
            <a:ext cx="676715" cy="288061"/>
          </a:xfrm>
          <a:prstGeom prst="rect">
            <a:avLst/>
          </a:prstGeom>
        </p:spPr>
      </p:pic>
      <p:pic>
        <p:nvPicPr>
          <p:cNvPr id="26" name="圖片 25">
            <a:extLst>
              <a:ext uri="{FF2B5EF4-FFF2-40B4-BE49-F238E27FC236}">
                <a16:creationId xmlns="" xmlns:a16="http://schemas.microsoft.com/office/drawing/2014/main" id="{1F7315E5-28CA-46CA-8B93-AA90A24DBDF1}"/>
              </a:ext>
            </a:extLst>
          </p:cNvPr>
          <p:cNvPicPr>
            <a:picLocks noChangeAspect="1"/>
          </p:cNvPicPr>
          <p:nvPr/>
        </p:nvPicPr>
        <p:blipFill>
          <a:blip r:embed="rId4"/>
          <a:stretch>
            <a:fillRect/>
          </a:stretch>
        </p:blipFill>
        <p:spPr>
          <a:xfrm>
            <a:off x="3698858" y="3328585"/>
            <a:ext cx="676715" cy="288061"/>
          </a:xfrm>
          <a:prstGeom prst="rect">
            <a:avLst/>
          </a:prstGeom>
        </p:spPr>
      </p:pic>
      <p:pic>
        <p:nvPicPr>
          <p:cNvPr id="27" name="圖片 26">
            <a:extLst>
              <a:ext uri="{FF2B5EF4-FFF2-40B4-BE49-F238E27FC236}">
                <a16:creationId xmlns="" xmlns:a16="http://schemas.microsoft.com/office/drawing/2014/main" id="{1FE6BF4B-677D-4ED5-866F-FFFAB6C737C8}"/>
              </a:ext>
            </a:extLst>
          </p:cNvPr>
          <p:cNvPicPr>
            <a:picLocks noChangeAspect="1"/>
          </p:cNvPicPr>
          <p:nvPr/>
        </p:nvPicPr>
        <p:blipFill>
          <a:blip r:embed="rId4"/>
          <a:stretch>
            <a:fillRect/>
          </a:stretch>
        </p:blipFill>
        <p:spPr>
          <a:xfrm>
            <a:off x="2805953" y="3332404"/>
            <a:ext cx="676715" cy="288061"/>
          </a:xfrm>
          <a:prstGeom prst="rect">
            <a:avLst/>
          </a:prstGeom>
        </p:spPr>
      </p:pic>
      <p:pic>
        <p:nvPicPr>
          <p:cNvPr id="28" name="圖片 27">
            <a:extLst>
              <a:ext uri="{FF2B5EF4-FFF2-40B4-BE49-F238E27FC236}">
                <a16:creationId xmlns="" xmlns:a16="http://schemas.microsoft.com/office/drawing/2014/main" id="{05946324-3FA2-4710-96BF-FEF3E6339813}"/>
              </a:ext>
            </a:extLst>
          </p:cNvPr>
          <p:cNvPicPr>
            <a:picLocks noChangeAspect="1"/>
          </p:cNvPicPr>
          <p:nvPr/>
        </p:nvPicPr>
        <p:blipFill>
          <a:blip r:embed="rId4"/>
          <a:stretch>
            <a:fillRect/>
          </a:stretch>
        </p:blipFill>
        <p:spPr>
          <a:xfrm>
            <a:off x="2805953" y="2427733"/>
            <a:ext cx="676715" cy="288061"/>
          </a:xfrm>
          <a:prstGeom prst="rect">
            <a:avLst/>
          </a:prstGeom>
        </p:spPr>
      </p:pic>
      <p:pic>
        <p:nvPicPr>
          <p:cNvPr id="29" name="圖片 28">
            <a:extLst>
              <a:ext uri="{FF2B5EF4-FFF2-40B4-BE49-F238E27FC236}">
                <a16:creationId xmlns="" xmlns:a16="http://schemas.microsoft.com/office/drawing/2014/main" id="{145E2505-10CF-4D04-A6F6-E894E7FC259A}"/>
              </a:ext>
            </a:extLst>
          </p:cNvPr>
          <p:cNvPicPr>
            <a:picLocks noChangeAspect="1"/>
          </p:cNvPicPr>
          <p:nvPr/>
        </p:nvPicPr>
        <p:blipFill>
          <a:blip r:embed="rId4"/>
          <a:stretch>
            <a:fillRect/>
          </a:stretch>
        </p:blipFill>
        <p:spPr>
          <a:xfrm>
            <a:off x="1940664" y="3333262"/>
            <a:ext cx="676715" cy="288061"/>
          </a:xfrm>
          <a:prstGeom prst="rect">
            <a:avLst/>
          </a:prstGeom>
        </p:spPr>
      </p:pic>
      <p:pic>
        <p:nvPicPr>
          <p:cNvPr id="30" name="圖片 29">
            <a:extLst>
              <a:ext uri="{FF2B5EF4-FFF2-40B4-BE49-F238E27FC236}">
                <a16:creationId xmlns="" xmlns:a16="http://schemas.microsoft.com/office/drawing/2014/main" id="{84CBBDE1-3EBB-4814-A9EA-45D4C7DA2ADA}"/>
              </a:ext>
            </a:extLst>
          </p:cNvPr>
          <p:cNvPicPr>
            <a:picLocks noChangeAspect="1"/>
          </p:cNvPicPr>
          <p:nvPr/>
        </p:nvPicPr>
        <p:blipFill>
          <a:blip r:embed="rId4"/>
          <a:stretch>
            <a:fillRect/>
          </a:stretch>
        </p:blipFill>
        <p:spPr>
          <a:xfrm>
            <a:off x="4578827" y="2427719"/>
            <a:ext cx="676715" cy="286344"/>
          </a:xfrm>
          <a:prstGeom prst="rect">
            <a:avLst/>
          </a:prstGeom>
        </p:spPr>
      </p:pic>
      <p:pic>
        <p:nvPicPr>
          <p:cNvPr id="33" name="圖片 32">
            <a:extLst>
              <a:ext uri="{FF2B5EF4-FFF2-40B4-BE49-F238E27FC236}">
                <a16:creationId xmlns="" xmlns:a16="http://schemas.microsoft.com/office/drawing/2014/main" id="{F6410F7D-729F-4968-85A5-718DA2D1BF19}"/>
              </a:ext>
            </a:extLst>
          </p:cNvPr>
          <p:cNvPicPr>
            <a:picLocks noChangeAspect="1"/>
          </p:cNvPicPr>
          <p:nvPr/>
        </p:nvPicPr>
        <p:blipFill>
          <a:blip r:embed="rId5"/>
          <a:stretch>
            <a:fillRect/>
          </a:stretch>
        </p:blipFill>
        <p:spPr>
          <a:xfrm>
            <a:off x="2796809" y="4120172"/>
            <a:ext cx="685859" cy="480101"/>
          </a:xfrm>
          <a:prstGeom prst="rect">
            <a:avLst/>
          </a:prstGeom>
        </p:spPr>
      </p:pic>
      <p:pic>
        <p:nvPicPr>
          <p:cNvPr id="34" name="圖片 33">
            <a:extLst>
              <a:ext uri="{FF2B5EF4-FFF2-40B4-BE49-F238E27FC236}">
                <a16:creationId xmlns="" xmlns:a16="http://schemas.microsoft.com/office/drawing/2014/main" id="{882673A0-47D5-4009-91C4-35C67F117A43}"/>
              </a:ext>
            </a:extLst>
          </p:cNvPr>
          <p:cNvPicPr>
            <a:picLocks noChangeAspect="1"/>
          </p:cNvPicPr>
          <p:nvPr/>
        </p:nvPicPr>
        <p:blipFill>
          <a:blip r:embed="rId5"/>
          <a:stretch>
            <a:fillRect/>
          </a:stretch>
        </p:blipFill>
        <p:spPr>
          <a:xfrm>
            <a:off x="5449652" y="4120172"/>
            <a:ext cx="685859" cy="480101"/>
          </a:xfrm>
          <a:prstGeom prst="rect">
            <a:avLst/>
          </a:prstGeom>
        </p:spPr>
      </p:pic>
      <p:pic>
        <p:nvPicPr>
          <p:cNvPr id="35" name="圖片 34">
            <a:extLst>
              <a:ext uri="{FF2B5EF4-FFF2-40B4-BE49-F238E27FC236}">
                <a16:creationId xmlns="" xmlns:a16="http://schemas.microsoft.com/office/drawing/2014/main" id="{EEB40340-32C5-4370-B6EE-826FE9B032F5}"/>
              </a:ext>
            </a:extLst>
          </p:cNvPr>
          <p:cNvPicPr>
            <a:picLocks noChangeAspect="1"/>
          </p:cNvPicPr>
          <p:nvPr/>
        </p:nvPicPr>
        <p:blipFill>
          <a:blip r:embed="rId5"/>
          <a:stretch>
            <a:fillRect/>
          </a:stretch>
        </p:blipFill>
        <p:spPr>
          <a:xfrm>
            <a:off x="6312035" y="3232565"/>
            <a:ext cx="685859" cy="480101"/>
          </a:xfrm>
          <a:prstGeom prst="rect">
            <a:avLst/>
          </a:prstGeom>
        </p:spPr>
      </p:pic>
      <p:pic>
        <p:nvPicPr>
          <p:cNvPr id="38" name="圖片 37">
            <a:extLst>
              <a:ext uri="{FF2B5EF4-FFF2-40B4-BE49-F238E27FC236}">
                <a16:creationId xmlns="" xmlns:a16="http://schemas.microsoft.com/office/drawing/2014/main" id="{C9422E1E-6AB9-454F-A322-BF047A69BE80}"/>
              </a:ext>
            </a:extLst>
          </p:cNvPr>
          <p:cNvPicPr>
            <a:picLocks noChangeAspect="1"/>
          </p:cNvPicPr>
          <p:nvPr/>
        </p:nvPicPr>
        <p:blipFill>
          <a:blip r:embed="rId6"/>
          <a:stretch>
            <a:fillRect/>
          </a:stretch>
        </p:blipFill>
        <p:spPr>
          <a:xfrm>
            <a:off x="1940664" y="4120158"/>
            <a:ext cx="676715" cy="484674"/>
          </a:xfrm>
          <a:prstGeom prst="rect">
            <a:avLst/>
          </a:prstGeom>
        </p:spPr>
      </p:pic>
      <p:pic>
        <p:nvPicPr>
          <p:cNvPr id="40" name="圖片 39">
            <a:extLst>
              <a:ext uri="{FF2B5EF4-FFF2-40B4-BE49-F238E27FC236}">
                <a16:creationId xmlns="" xmlns:a16="http://schemas.microsoft.com/office/drawing/2014/main" id="{4C6A600D-E208-4ACD-BD71-96FFC8701FB8}"/>
              </a:ext>
            </a:extLst>
          </p:cNvPr>
          <p:cNvPicPr>
            <a:picLocks noChangeAspect="1"/>
          </p:cNvPicPr>
          <p:nvPr/>
        </p:nvPicPr>
        <p:blipFill>
          <a:blip r:embed="rId7"/>
          <a:stretch>
            <a:fillRect/>
          </a:stretch>
        </p:blipFill>
        <p:spPr>
          <a:xfrm>
            <a:off x="4485080" y="4159036"/>
            <a:ext cx="864183" cy="402371"/>
          </a:xfrm>
          <a:prstGeom prst="rect">
            <a:avLst/>
          </a:prstGeom>
        </p:spPr>
      </p:pic>
      <p:pic>
        <p:nvPicPr>
          <p:cNvPr id="41" name="圖片 40">
            <a:extLst>
              <a:ext uri="{FF2B5EF4-FFF2-40B4-BE49-F238E27FC236}">
                <a16:creationId xmlns="" xmlns:a16="http://schemas.microsoft.com/office/drawing/2014/main" id="{BD442402-A913-484E-A56A-7F7B8024BE75}"/>
              </a:ext>
            </a:extLst>
          </p:cNvPr>
          <p:cNvPicPr>
            <a:picLocks noChangeAspect="1"/>
          </p:cNvPicPr>
          <p:nvPr/>
        </p:nvPicPr>
        <p:blipFill>
          <a:blip r:embed="rId8"/>
          <a:stretch>
            <a:fillRect/>
          </a:stretch>
        </p:blipFill>
        <p:spPr>
          <a:xfrm>
            <a:off x="7105976" y="3042796"/>
            <a:ext cx="800169" cy="859610"/>
          </a:xfrm>
          <a:prstGeom prst="rect">
            <a:avLst/>
          </a:prstGeom>
        </p:spPr>
      </p:pic>
    </p:spTree>
    <p:extLst>
      <p:ext uri="{BB962C8B-B14F-4D97-AF65-F5344CB8AC3E}">
        <p14:creationId xmlns:p14="http://schemas.microsoft.com/office/powerpoint/2010/main" val="418542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500"/>
                                        <p:tgtEl>
                                          <p:spTgt spid="3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500"/>
                                        <p:tgtEl>
                                          <p:spTgt spid="4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DF7F1801-6F85-44B5-8B13-D144404DC9C0}"/>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7923838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 xmlns:a16="http://schemas.microsoft.com/office/drawing/2014/main" id="{45702911-1066-42AC-A466-DAB5B3D7EE4B}"/>
              </a:ext>
            </a:extLst>
          </p:cNvPr>
          <p:cNvPicPr>
            <a:picLocks noChangeAspect="1"/>
          </p:cNvPicPr>
          <p:nvPr/>
        </p:nvPicPr>
        <p:blipFill>
          <a:blip r:embed="rId2"/>
          <a:stretch>
            <a:fillRect/>
          </a:stretch>
        </p:blipFill>
        <p:spPr>
          <a:xfrm>
            <a:off x="0" y="546269"/>
            <a:ext cx="9144000" cy="736092"/>
          </a:xfrm>
          <a:prstGeom prst="rect">
            <a:avLst/>
          </a:prstGeom>
        </p:spPr>
      </p:pic>
      <p:sp>
        <p:nvSpPr>
          <p:cNvPr id="2" name="標題 1"/>
          <p:cNvSpPr>
            <a:spLocks noGrp="1"/>
          </p:cNvSpPr>
          <p:nvPr>
            <p:ph type="title"/>
          </p:nvPr>
        </p:nvSpPr>
        <p:spPr>
          <a:xfrm>
            <a:off x="1977254" y="1816939"/>
            <a:ext cx="6252359" cy="2961487"/>
          </a:xfrm>
        </p:spPr>
        <p:txBody>
          <a:bodyPr>
            <a:noAutofit/>
          </a:bodyPr>
          <a:lstStyle/>
          <a:p>
            <a:pPr>
              <a:lnSpc>
                <a:spcPct val="150000"/>
              </a:lnSpc>
            </a:pPr>
            <a:r>
              <a:rPr lang="en-US" altLang="zh-HK" sz="3000" dirty="0">
                <a:solidFill>
                  <a:srgbClr val="FFFF00"/>
                </a:solidFill>
                <a:ea typeface="SimSun" pitchFamily="18" charset="0"/>
              </a:rPr>
              <a:t>1.	MUFO</a:t>
            </a:r>
            <a:r>
              <a:rPr lang="x-none" sz="3000" dirty="0"/>
              <a:t/>
            </a:r>
            <a:br>
              <a:rPr lang="x-none" sz="3000" dirty="0"/>
            </a:br>
            <a:r>
              <a:rPr lang="en-US" altLang="zh-HK" sz="3000" dirty="0">
                <a:solidFill>
                  <a:srgbClr val="FFFF00"/>
                </a:solidFill>
                <a:ea typeface="SimSun" pitchFamily="18" charset="0"/>
              </a:rPr>
              <a:t>2.	Challenge</a:t>
            </a:r>
            <a:r>
              <a:rPr lang="x-none" sz="3000" dirty="0"/>
              <a:t/>
            </a:r>
            <a:br>
              <a:rPr lang="x-none" sz="3000" dirty="0"/>
            </a:br>
            <a:r>
              <a:rPr lang="en-US" altLang="zh-HK" sz="3000" dirty="0">
                <a:solidFill>
                  <a:srgbClr val="FFFF00"/>
                </a:solidFill>
                <a:ea typeface="SimSun" pitchFamily="18" charset="0"/>
              </a:rPr>
              <a:t>3.	Tickets</a:t>
            </a:r>
            <a:r>
              <a:rPr lang="x-none" sz="3000" dirty="0"/>
              <a:t/>
            </a:r>
            <a:br>
              <a:rPr lang="x-none" sz="3000" dirty="0"/>
            </a:br>
            <a:r>
              <a:rPr lang="en-US" altLang="zh-HK" sz="3000" dirty="0">
                <a:solidFill>
                  <a:srgbClr val="FFFF00"/>
                </a:solidFill>
                <a:ea typeface="SimSun" pitchFamily="18" charset="0"/>
              </a:rPr>
              <a:t>4.	Make s</a:t>
            </a:r>
            <a:r>
              <a:rPr lang="en-US" altLang="zh-HK" sz="3000" dirty="0" err="1">
                <a:solidFill>
                  <a:srgbClr val="FFFF00"/>
                </a:solidFill>
                <a:ea typeface="SimSun" pitchFamily="18" charset="0"/>
              </a:rPr>
              <a:t>ure</a:t>
            </a:r>
            <a:r>
              <a:rPr lang="zh-HK" altLang="en-US" sz="3000" dirty="0">
                <a:solidFill>
                  <a:srgbClr val="FFFF00"/>
                </a:solidFill>
                <a:ea typeface="SimSun" pitchFamily="18" charset="0"/>
              </a:rPr>
              <a:t> </a:t>
            </a:r>
            <a:r>
              <a:rPr lang="en-US" altLang="zh-HK" sz="3000" dirty="0">
                <a:solidFill>
                  <a:srgbClr val="FFFF00"/>
                </a:solidFill>
                <a:ea typeface="SimSun" pitchFamily="18" charset="0"/>
              </a:rPr>
              <a:t>coring training 	attendees every week</a:t>
            </a:r>
          </a:p>
        </p:txBody>
      </p:sp>
      <p:pic>
        <p:nvPicPr>
          <p:cNvPr id="1028" name="Picture 4" descr="http://4.bp.blogspot.com/-HR60xQfvk4s/Us4gjoBSsYI/AAAAAAAAItY/quBY7IxjLQs/s1600/target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3003" y="1694515"/>
            <a:ext cx="2230393" cy="14949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矩形 2"/>
          <p:cNvSpPr/>
          <p:nvPr/>
        </p:nvSpPr>
        <p:spPr>
          <a:xfrm>
            <a:off x="1" y="602694"/>
            <a:ext cx="5702990" cy="623248"/>
          </a:xfrm>
          <a:prstGeom prst="rect">
            <a:avLst/>
          </a:prstGeom>
        </p:spPr>
        <p:txBody>
          <a:bodyPr wrap="square" lIns="68561" tIns="34289" rIns="68561" bIns="34289">
            <a:spAutoFit/>
          </a:bodyPr>
          <a:lstStyle/>
          <a:p>
            <a:pPr algn="ctr" defTabSz="685579"/>
            <a:r>
              <a:rPr lang="en-US" altLang="zh-HK" sz="3600" cap="all" dirty="0">
                <a:solidFill>
                  <a:srgbClr val="FFFFFF"/>
                </a:solidFill>
                <a:ea typeface="SimSun" pitchFamily="18" charset="0"/>
              </a:rPr>
              <a:t>Goal setting~</a:t>
            </a:r>
          </a:p>
        </p:txBody>
      </p:sp>
    </p:spTree>
    <p:extLst>
      <p:ext uri="{BB962C8B-B14F-4D97-AF65-F5344CB8AC3E}">
        <p14:creationId xmlns:p14="http://schemas.microsoft.com/office/powerpoint/2010/main" val="26241716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 xmlns:a16="http://schemas.microsoft.com/office/drawing/2014/main" id="{745E723E-11BE-4015-A669-42837A231AB3}"/>
              </a:ext>
            </a:extLst>
          </p:cNvPr>
          <p:cNvPicPr>
            <a:picLocks noChangeAspect="1"/>
          </p:cNvPicPr>
          <p:nvPr/>
        </p:nvPicPr>
        <p:blipFill>
          <a:blip r:embed="rId2"/>
          <a:stretch>
            <a:fillRect/>
          </a:stretch>
        </p:blipFill>
        <p:spPr>
          <a:xfrm>
            <a:off x="0" y="516058"/>
            <a:ext cx="9144000" cy="736092"/>
          </a:xfrm>
          <a:prstGeom prst="rect">
            <a:avLst/>
          </a:prstGeom>
        </p:spPr>
      </p:pic>
      <p:sp>
        <p:nvSpPr>
          <p:cNvPr id="2" name="標題 1"/>
          <p:cNvSpPr>
            <a:spLocks noGrp="1"/>
          </p:cNvSpPr>
          <p:nvPr>
            <p:ph type="title"/>
          </p:nvPr>
        </p:nvSpPr>
        <p:spPr>
          <a:xfrm>
            <a:off x="4683757" y="516059"/>
            <a:ext cx="4158675" cy="576633"/>
          </a:xfrm>
        </p:spPr>
        <p:txBody>
          <a:bodyPr anchor="ctr">
            <a:noAutofit/>
          </a:bodyPr>
          <a:lstStyle/>
          <a:p>
            <a:pPr>
              <a:lnSpc>
                <a:spcPct val="150000"/>
              </a:lnSpc>
            </a:pPr>
            <a:r>
              <a:rPr lang="en-US" altLang="zh-HK" sz="3000" dirty="0">
                <a:solidFill>
                  <a:srgbClr val="FFFF00"/>
                </a:solidFill>
                <a:ea typeface="SimSun" pitchFamily="18" charset="0"/>
              </a:rPr>
              <a:t>1.MUFO</a:t>
            </a:r>
          </a:p>
        </p:txBody>
      </p:sp>
      <p:sp>
        <p:nvSpPr>
          <p:cNvPr id="3" name="矩形 2"/>
          <p:cNvSpPr/>
          <p:nvPr/>
        </p:nvSpPr>
        <p:spPr>
          <a:xfrm>
            <a:off x="0" y="579918"/>
            <a:ext cx="6207826" cy="623248"/>
          </a:xfrm>
          <a:prstGeom prst="rect">
            <a:avLst/>
          </a:prstGeom>
        </p:spPr>
        <p:txBody>
          <a:bodyPr wrap="square" lIns="68561" tIns="34289" rIns="68561" bIns="34289">
            <a:spAutoFit/>
          </a:bodyPr>
          <a:lstStyle/>
          <a:p>
            <a:pPr algn="ctr" defTabSz="685579"/>
            <a:r>
              <a:rPr lang="en-US" altLang="zh-HK" sz="3600" cap="all" dirty="0">
                <a:solidFill>
                  <a:srgbClr val="FFFFFF"/>
                </a:solidFill>
                <a:ea typeface="SimSun" pitchFamily="18" charset="0"/>
              </a:rPr>
              <a:t>Goal setting~</a:t>
            </a:r>
          </a:p>
        </p:txBody>
      </p:sp>
      <p:sp>
        <p:nvSpPr>
          <p:cNvPr id="4" name="文字方塊 3"/>
          <p:cNvSpPr txBox="1"/>
          <p:nvPr/>
        </p:nvSpPr>
        <p:spPr>
          <a:xfrm>
            <a:off x="3333794" y="2489899"/>
            <a:ext cx="2699951" cy="992579"/>
          </a:xfrm>
          <a:prstGeom prst="rect">
            <a:avLst/>
          </a:prstGeom>
          <a:noFill/>
        </p:spPr>
        <p:txBody>
          <a:bodyPr wrap="square" lIns="68561" tIns="34289" rIns="68561" bIns="34289" rtlCol="0">
            <a:spAutoFit/>
          </a:bodyPr>
          <a:lstStyle/>
          <a:p>
            <a:pPr defTabSz="685579"/>
            <a:r>
              <a:rPr lang="en-US" altLang="zh-HK" sz="6000" dirty="0">
                <a:solidFill>
                  <a:srgbClr val="FFFFFF"/>
                </a:solidFill>
                <a:ea typeface="SimSun" pitchFamily="18" charset="0"/>
              </a:rPr>
              <a:t>+ </a:t>
            </a:r>
            <a:r>
              <a:rPr lang="en-US" altLang="zh-HK" sz="6000" dirty="0">
                <a:solidFill>
                  <a:srgbClr val="00B0F0"/>
                </a:solidFill>
                <a:ea typeface="SimSun" pitchFamily="18" charset="0"/>
              </a:rPr>
              <a:t>8 </a:t>
            </a:r>
            <a:r>
              <a:rPr lang="en-US" altLang="zh-HK" sz="6000" dirty="0">
                <a:solidFill>
                  <a:srgbClr val="FFFFFF"/>
                </a:solidFill>
                <a:ea typeface="SimSun" pitchFamily="18" charset="0"/>
              </a:rPr>
              <a:t>= </a:t>
            </a:r>
            <a:r>
              <a:rPr lang="en-US" altLang="zh-HK" sz="6000" dirty="0">
                <a:solidFill>
                  <a:srgbClr val="FFFF00"/>
                </a:solidFill>
                <a:ea typeface="SimSun" pitchFamily="18" charset="0"/>
              </a:rPr>
              <a:t>16</a:t>
            </a:r>
          </a:p>
        </p:txBody>
      </p:sp>
      <p:sp>
        <p:nvSpPr>
          <p:cNvPr id="6" name="矩形 5"/>
          <p:cNvSpPr/>
          <p:nvPr/>
        </p:nvSpPr>
        <p:spPr>
          <a:xfrm>
            <a:off x="2794806" y="2489899"/>
            <a:ext cx="489557" cy="992579"/>
          </a:xfrm>
          <a:prstGeom prst="rect">
            <a:avLst/>
          </a:prstGeom>
        </p:spPr>
        <p:txBody>
          <a:bodyPr wrap="none" lIns="68561" tIns="34289" rIns="68561" bIns="34289">
            <a:spAutoFit/>
          </a:bodyPr>
          <a:lstStyle/>
          <a:p>
            <a:pPr defTabSz="685579"/>
            <a:r>
              <a:rPr lang="en-US" altLang="zh-HK" sz="6000" dirty="0">
                <a:solidFill>
                  <a:srgbClr val="FF0000"/>
                </a:solidFill>
                <a:ea typeface="SimSun" pitchFamily="18" charset="0"/>
              </a:rPr>
              <a:t>8</a:t>
            </a:r>
          </a:p>
        </p:txBody>
      </p:sp>
      <p:sp>
        <p:nvSpPr>
          <p:cNvPr id="5" name="文字方塊 4"/>
          <p:cNvSpPr txBox="1"/>
          <p:nvPr/>
        </p:nvSpPr>
        <p:spPr>
          <a:xfrm>
            <a:off x="2545314" y="3614364"/>
            <a:ext cx="988541" cy="288539"/>
          </a:xfrm>
          <a:prstGeom prst="rect">
            <a:avLst/>
          </a:prstGeom>
          <a:noFill/>
        </p:spPr>
        <p:txBody>
          <a:bodyPr wrap="square" lIns="68561" tIns="34289" rIns="68561" bIns="34289" rtlCol="0">
            <a:spAutoFit/>
          </a:bodyPr>
          <a:lstStyle/>
          <a:p>
            <a:pPr defTabSz="685579"/>
            <a:r>
              <a:rPr lang="zh-HK" altLang="en-US" sz="1400" dirty="0">
                <a:solidFill>
                  <a:srgbClr val="FFFFFF"/>
                </a:solidFill>
                <a:ea typeface="SimSun" pitchFamily="18" charset="0"/>
              </a:rPr>
              <a:t> </a:t>
            </a:r>
            <a:r>
              <a:rPr lang="en-US" altLang="zh-HK" sz="1400" dirty="0">
                <a:solidFill>
                  <a:srgbClr val="FFFFFF"/>
                </a:solidFill>
                <a:ea typeface="SimSun" pitchFamily="18" charset="0"/>
              </a:rPr>
              <a:t>(BDC 001)</a:t>
            </a:r>
          </a:p>
        </p:txBody>
      </p:sp>
      <p:sp>
        <p:nvSpPr>
          <p:cNvPr id="7" name="文字方塊 6"/>
          <p:cNvSpPr txBox="1"/>
          <p:nvPr/>
        </p:nvSpPr>
        <p:spPr>
          <a:xfrm>
            <a:off x="3721106" y="3614364"/>
            <a:ext cx="1087395" cy="288539"/>
          </a:xfrm>
          <a:prstGeom prst="rect">
            <a:avLst/>
          </a:prstGeom>
          <a:noFill/>
        </p:spPr>
        <p:txBody>
          <a:bodyPr wrap="square" lIns="68561" tIns="34289" rIns="68561" bIns="34289" rtlCol="0">
            <a:spAutoFit/>
          </a:bodyPr>
          <a:lstStyle/>
          <a:p>
            <a:pPr defTabSz="685579"/>
            <a:r>
              <a:rPr lang="en-US" altLang="zh-HK" sz="1400" dirty="0">
                <a:solidFill>
                  <a:srgbClr val="FFFFFF"/>
                </a:solidFill>
                <a:ea typeface="SimSun" pitchFamily="18" charset="0"/>
              </a:rPr>
              <a:t>(BDC 002 ~~)</a:t>
            </a:r>
          </a:p>
        </p:txBody>
      </p:sp>
      <p:pic>
        <p:nvPicPr>
          <p:cNvPr id="9" name="Picture 2" descr="C:\Users\JOHNNY\Pictur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902" y="2274803"/>
            <a:ext cx="2161723" cy="1476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06471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2842226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 xmlns:a16="http://schemas.microsoft.com/office/drawing/2014/main" id="{250EEDF3-6FB0-4B73-AE30-79E43FE09E6A}"/>
              </a:ext>
            </a:extLst>
          </p:cNvPr>
          <p:cNvPicPr>
            <a:picLocks noChangeAspect="1"/>
          </p:cNvPicPr>
          <p:nvPr/>
        </p:nvPicPr>
        <p:blipFill>
          <a:blip r:embed="rId2"/>
          <a:stretch>
            <a:fillRect/>
          </a:stretch>
        </p:blipFill>
        <p:spPr>
          <a:xfrm>
            <a:off x="0" y="475732"/>
            <a:ext cx="9144000" cy="736092"/>
          </a:xfrm>
          <a:prstGeom prst="rect">
            <a:avLst/>
          </a:prstGeom>
        </p:spPr>
      </p:pic>
      <p:sp>
        <p:nvSpPr>
          <p:cNvPr id="2" name="標題 1"/>
          <p:cNvSpPr>
            <a:spLocks noGrp="1"/>
          </p:cNvSpPr>
          <p:nvPr>
            <p:ph type="title"/>
          </p:nvPr>
        </p:nvSpPr>
        <p:spPr>
          <a:xfrm>
            <a:off x="3922474" y="489904"/>
            <a:ext cx="5935879" cy="638417"/>
          </a:xfrm>
        </p:spPr>
        <p:txBody>
          <a:bodyPr>
            <a:noAutofit/>
          </a:bodyPr>
          <a:lstStyle/>
          <a:p>
            <a:pPr>
              <a:lnSpc>
                <a:spcPct val="150000"/>
              </a:lnSpc>
            </a:pPr>
            <a:r>
              <a:rPr lang="en-US" altLang="zh-HK" sz="3300" dirty="0">
                <a:solidFill>
                  <a:srgbClr val="FFFF00"/>
                </a:solidFill>
                <a:latin typeface="Calibri" panose="020F0502020204030204" pitchFamily="34" charset="0"/>
              </a:rPr>
              <a:t>2. Chairman’s Challenge</a:t>
            </a:r>
          </a:p>
        </p:txBody>
      </p:sp>
      <p:sp>
        <p:nvSpPr>
          <p:cNvPr id="3" name="矩形 2"/>
          <p:cNvSpPr/>
          <p:nvPr/>
        </p:nvSpPr>
        <p:spPr>
          <a:xfrm>
            <a:off x="1" y="548757"/>
            <a:ext cx="4764974" cy="623248"/>
          </a:xfrm>
          <a:prstGeom prst="rect">
            <a:avLst/>
          </a:prstGeom>
        </p:spPr>
        <p:txBody>
          <a:bodyPr wrap="square" lIns="68561" tIns="34289" rIns="68561" bIns="34289">
            <a:spAutoFit/>
          </a:bodyPr>
          <a:lstStyle/>
          <a:p>
            <a:pPr algn="ctr" defTabSz="685579"/>
            <a:r>
              <a:rPr lang="en-US" altLang="zh-HK" sz="3600" cap="all" dirty="0">
                <a:solidFill>
                  <a:srgbClr val="FFFFFF"/>
                </a:solidFill>
                <a:latin typeface="Calibri" panose="020F0502020204030204" pitchFamily="34" charset="0"/>
              </a:rPr>
              <a:t>Goal setting~</a:t>
            </a: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7702" y="1432288"/>
            <a:ext cx="2209378" cy="3115259"/>
          </a:xfrm>
          <a:prstGeom prst="rect">
            <a:avLst/>
          </a:prstGeom>
          <a:ln>
            <a:noFill/>
          </a:ln>
          <a:effectLst>
            <a:softEdge rad="112500"/>
          </a:effectLst>
        </p:spPr>
      </p:pic>
      <p:sp>
        <p:nvSpPr>
          <p:cNvPr id="4" name="文字方塊 3"/>
          <p:cNvSpPr txBox="1"/>
          <p:nvPr/>
        </p:nvSpPr>
        <p:spPr>
          <a:xfrm>
            <a:off x="1368761" y="2548758"/>
            <a:ext cx="3716861" cy="623248"/>
          </a:xfrm>
          <a:prstGeom prst="rect">
            <a:avLst/>
          </a:prstGeom>
          <a:noFill/>
        </p:spPr>
        <p:txBody>
          <a:bodyPr wrap="square" lIns="68561" tIns="34289" rIns="68561" bIns="34289" rtlCol="0">
            <a:spAutoFit/>
          </a:bodyPr>
          <a:lstStyle/>
          <a:p>
            <a:pPr defTabSz="685579"/>
            <a:r>
              <a:rPr lang="en-US" altLang="zh-HK" sz="3600" dirty="0">
                <a:solidFill>
                  <a:srgbClr val="FFFF00"/>
                </a:solidFill>
                <a:latin typeface="Calibri" panose="020F0502020204030204" pitchFamily="34" charset="0"/>
              </a:rPr>
              <a:t>Power of “ONCE”</a:t>
            </a:r>
          </a:p>
        </p:txBody>
      </p:sp>
    </p:spTree>
    <p:extLst>
      <p:ext uri="{BB962C8B-B14F-4D97-AF65-F5344CB8AC3E}">
        <p14:creationId xmlns:p14="http://schemas.microsoft.com/office/powerpoint/2010/main" val="100179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 xmlns:a16="http://schemas.microsoft.com/office/drawing/2014/main" id="{A863E398-7C26-4007-9294-7940886F8526}"/>
              </a:ext>
            </a:extLst>
          </p:cNvPr>
          <p:cNvPicPr>
            <a:picLocks noChangeAspect="1"/>
          </p:cNvPicPr>
          <p:nvPr/>
        </p:nvPicPr>
        <p:blipFill>
          <a:blip r:embed="rId2"/>
          <a:stretch>
            <a:fillRect/>
          </a:stretch>
        </p:blipFill>
        <p:spPr>
          <a:xfrm>
            <a:off x="0" y="490721"/>
            <a:ext cx="9144000" cy="736092"/>
          </a:xfrm>
          <a:prstGeom prst="rect">
            <a:avLst/>
          </a:prstGeom>
        </p:spPr>
      </p:pic>
      <p:sp>
        <p:nvSpPr>
          <p:cNvPr id="2" name="標題 1"/>
          <p:cNvSpPr>
            <a:spLocks noGrp="1"/>
          </p:cNvSpPr>
          <p:nvPr>
            <p:ph type="title"/>
          </p:nvPr>
        </p:nvSpPr>
        <p:spPr>
          <a:xfrm>
            <a:off x="2702216" y="2273658"/>
            <a:ext cx="5935879" cy="179173"/>
          </a:xfrm>
        </p:spPr>
        <p:txBody>
          <a:bodyPr>
            <a:noAutofit/>
          </a:bodyPr>
          <a:lstStyle/>
          <a:p>
            <a:pPr>
              <a:lnSpc>
                <a:spcPct val="150000"/>
              </a:lnSpc>
            </a:pPr>
            <a:r>
              <a:rPr lang="en-US" altLang="zh-TW" sz="3000" dirty="0">
                <a:solidFill>
                  <a:srgbClr val="FFFF00"/>
                </a:solidFill>
                <a:latin typeface="Arial Unicode MS" pitchFamily="34" charset="-120"/>
                <a:ea typeface="Arial Unicode MS" pitchFamily="34" charset="-120"/>
                <a:cs typeface="Arial Unicode MS" pitchFamily="34" charset="-120"/>
              </a:rPr>
              <a:t/>
            </a:r>
            <a:br>
              <a:rPr lang="en-US" altLang="zh-TW" sz="3000" dirty="0">
                <a:solidFill>
                  <a:srgbClr val="FFFF00"/>
                </a:solidFill>
                <a:latin typeface="Arial Unicode MS" pitchFamily="34" charset="-120"/>
                <a:ea typeface="Arial Unicode MS" pitchFamily="34" charset="-120"/>
                <a:cs typeface="Arial Unicode MS" pitchFamily="34" charset="-120"/>
              </a:rPr>
            </a:br>
            <a:r>
              <a:rPr lang="zh-TW" altLang="en-US" sz="3000" dirty="0">
                <a:solidFill>
                  <a:srgbClr val="FFFF00"/>
                </a:solidFill>
                <a:latin typeface="Arial Unicode MS" pitchFamily="34" charset="-120"/>
                <a:ea typeface="Arial Unicode MS" pitchFamily="34" charset="-120"/>
                <a:cs typeface="Arial Unicode MS" pitchFamily="34" charset="-120"/>
              </a:rPr>
              <a:t> </a:t>
            </a:r>
            <a:r>
              <a:rPr lang="en-US" altLang="zh-TW" sz="3000" dirty="0">
                <a:solidFill>
                  <a:srgbClr val="FFFF00"/>
                </a:solidFill>
                <a:latin typeface="Arial Unicode MS" pitchFamily="34" charset="-120"/>
                <a:ea typeface="Arial Unicode MS" pitchFamily="34" charset="-120"/>
                <a:cs typeface="Arial Unicode MS" pitchFamily="34" charset="-120"/>
              </a:rPr>
              <a:t/>
            </a:r>
            <a:br>
              <a:rPr lang="en-US" altLang="zh-TW" sz="3000" dirty="0">
                <a:solidFill>
                  <a:srgbClr val="FFFF00"/>
                </a:solidFill>
                <a:latin typeface="Arial Unicode MS" pitchFamily="34" charset="-120"/>
                <a:ea typeface="Arial Unicode MS" pitchFamily="34" charset="-120"/>
                <a:cs typeface="Arial Unicode MS" pitchFamily="34" charset="-120"/>
              </a:rPr>
            </a:br>
            <a:endParaRPr lang="zh-TW" altLang="en-US" sz="3000" dirty="0">
              <a:solidFill>
                <a:srgbClr val="FFFF00"/>
              </a:solidFill>
              <a:latin typeface="Arial Unicode MS" pitchFamily="34" charset="-120"/>
              <a:ea typeface="Arial Unicode MS" pitchFamily="34" charset="-120"/>
              <a:cs typeface="Arial Unicode MS" pitchFamily="34" charset="-120"/>
            </a:endParaRPr>
          </a:p>
        </p:txBody>
      </p:sp>
      <p:sp>
        <p:nvSpPr>
          <p:cNvPr id="3" name="矩形 2"/>
          <p:cNvSpPr/>
          <p:nvPr/>
        </p:nvSpPr>
        <p:spPr>
          <a:xfrm>
            <a:off x="1552279" y="588135"/>
            <a:ext cx="3123596" cy="623248"/>
          </a:xfrm>
          <a:prstGeom prst="rect">
            <a:avLst/>
          </a:prstGeom>
        </p:spPr>
        <p:txBody>
          <a:bodyPr wrap="none" lIns="68561" tIns="34289" rIns="68561" bIns="34289">
            <a:spAutoFit/>
          </a:bodyPr>
          <a:lstStyle/>
          <a:p>
            <a:pPr defTabSz="685579"/>
            <a:r>
              <a:rPr lang="en-US" altLang="zh-HK" sz="3600" cap="all" dirty="0">
                <a:solidFill>
                  <a:srgbClr val="FFFFFF"/>
                </a:solidFill>
                <a:latin typeface="Calibri" panose="020F0502020204030204" pitchFamily="34" charset="0"/>
                <a:ea typeface="SimSun" pitchFamily="18" charset="0"/>
              </a:rPr>
              <a:t>Goal setting~</a:t>
            </a:r>
          </a:p>
        </p:txBody>
      </p:sp>
      <p:sp>
        <p:nvSpPr>
          <p:cNvPr id="4" name="矩形 3"/>
          <p:cNvSpPr/>
          <p:nvPr/>
        </p:nvSpPr>
        <p:spPr>
          <a:xfrm>
            <a:off x="4681285" y="593323"/>
            <a:ext cx="1921776" cy="577081"/>
          </a:xfrm>
          <a:prstGeom prst="rect">
            <a:avLst/>
          </a:prstGeom>
        </p:spPr>
        <p:txBody>
          <a:bodyPr wrap="none" lIns="68561" tIns="34289" rIns="68561" bIns="34289">
            <a:spAutoFit/>
          </a:bodyPr>
          <a:lstStyle/>
          <a:p>
            <a:pPr defTabSz="685579"/>
            <a:r>
              <a:rPr lang="en-US" altLang="zh-HK" sz="3300" cap="all" dirty="0">
                <a:solidFill>
                  <a:srgbClr val="FFFF00"/>
                </a:solidFill>
                <a:latin typeface="Calibri" panose="020F0502020204030204" pitchFamily="34" charset="0"/>
                <a:ea typeface="SimSun" pitchFamily="18" charset="0"/>
              </a:rPr>
              <a:t>3. Tickets</a:t>
            </a:r>
            <a:endParaRPr lang="zh-HK" altLang="en-US" sz="3300" cap="all" dirty="0">
              <a:solidFill>
                <a:srgbClr val="FFFF00"/>
              </a:solidFill>
              <a:latin typeface="Calibri" panose="020F0502020204030204" pitchFamily="34" charset="0"/>
              <a:ea typeface="SimSun" pitchFamily="18" charset="0"/>
            </a:endParaRPr>
          </a:p>
        </p:txBody>
      </p:sp>
      <p:sp>
        <p:nvSpPr>
          <p:cNvPr id="7" name="TextBox 6"/>
          <p:cNvSpPr txBox="1"/>
          <p:nvPr/>
        </p:nvSpPr>
        <p:spPr>
          <a:xfrm>
            <a:off x="1606894" y="1669603"/>
            <a:ext cx="5778770" cy="2608406"/>
          </a:xfrm>
          <a:prstGeom prst="rect">
            <a:avLst/>
          </a:prstGeom>
          <a:solidFill>
            <a:schemeClr val="bg1">
              <a:alpha val="55000"/>
            </a:schemeClr>
          </a:solidFill>
        </p:spPr>
        <p:txBody>
          <a:bodyPr wrap="square" lIns="68561" tIns="34289" rIns="68561" bIns="34289" rtlCol="0">
            <a:spAutoFit/>
          </a:bodyPr>
          <a:lstStyle/>
          <a:p>
            <a:pPr defTabSz="685579"/>
            <a:r>
              <a:rPr lang="en-US" sz="3300" dirty="0">
                <a:solidFill>
                  <a:prstClr val="white"/>
                </a:solidFill>
                <a:latin typeface="Calibri" panose="020F0502020204030204" pitchFamily="34" charset="0"/>
              </a:rPr>
              <a:t>My 1</a:t>
            </a:r>
            <a:r>
              <a:rPr lang="en-US" sz="3300" baseline="30000" dirty="0">
                <a:solidFill>
                  <a:prstClr val="white"/>
                </a:solidFill>
                <a:latin typeface="Calibri" panose="020F0502020204030204" pitchFamily="34" charset="0"/>
              </a:rPr>
              <a:t>st</a:t>
            </a:r>
            <a:r>
              <a:rPr lang="en-US" sz="3300" dirty="0">
                <a:solidFill>
                  <a:prstClr val="white"/>
                </a:solidFill>
                <a:latin typeface="Calibri" panose="020F0502020204030204" pitchFamily="34" charset="0"/>
              </a:rPr>
              <a:t> </a:t>
            </a:r>
            <a:r>
              <a:rPr lang="en-US" sz="3300" b="1" dirty="0">
                <a:solidFill>
                  <a:srgbClr val="FFFF00"/>
                </a:solidFill>
                <a:latin typeface="Calibri" panose="020F0502020204030204" pitchFamily="34" charset="0"/>
              </a:rPr>
              <a:t>UBP</a:t>
            </a:r>
            <a:r>
              <a:rPr lang="en-US" sz="3300" dirty="0">
                <a:solidFill>
                  <a:prstClr val="white"/>
                </a:solidFill>
                <a:latin typeface="Calibri" panose="020F0502020204030204" pitchFamily="34" charset="0"/>
              </a:rPr>
              <a:t> </a:t>
            </a:r>
          </a:p>
          <a:p>
            <a:pPr defTabSz="685579"/>
            <a:endParaRPr lang="en-US" sz="3300" dirty="0">
              <a:solidFill>
                <a:prstClr val="white"/>
              </a:solidFill>
              <a:latin typeface="Calibri" panose="020F0502020204030204" pitchFamily="34" charset="0"/>
            </a:endParaRPr>
          </a:p>
          <a:p>
            <a:pPr defTabSz="685579"/>
            <a:r>
              <a:rPr lang="en-US" sz="3300" dirty="0">
                <a:solidFill>
                  <a:prstClr val="white"/>
                </a:solidFill>
                <a:latin typeface="Calibri" panose="020F0502020204030204" pitchFamily="34" charset="0"/>
              </a:rPr>
              <a:t>My 1</a:t>
            </a:r>
            <a:r>
              <a:rPr lang="en-US" sz="3300" baseline="30000" dirty="0">
                <a:solidFill>
                  <a:prstClr val="white"/>
                </a:solidFill>
                <a:latin typeface="Calibri" panose="020F0502020204030204" pitchFamily="34" charset="0"/>
              </a:rPr>
              <a:t>st</a:t>
            </a:r>
            <a:r>
              <a:rPr lang="en-US" sz="3300" dirty="0">
                <a:solidFill>
                  <a:prstClr val="white"/>
                </a:solidFill>
                <a:latin typeface="Calibri" panose="020F0502020204030204" pitchFamily="34" charset="0"/>
              </a:rPr>
              <a:t> </a:t>
            </a:r>
            <a:r>
              <a:rPr lang="en-US" sz="3300" b="1" dirty="0">
                <a:solidFill>
                  <a:srgbClr val="FFFF00"/>
                </a:solidFill>
                <a:latin typeface="Calibri" panose="020F0502020204030204" pitchFamily="34" charset="0"/>
              </a:rPr>
              <a:t>LOCAL SEMINAR</a:t>
            </a:r>
          </a:p>
          <a:p>
            <a:pPr defTabSz="685579"/>
            <a:endParaRPr lang="en-US" sz="3300" dirty="0">
              <a:solidFill>
                <a:prstClr val="white"/>
              </a:solidFill>
              <a:latin typeface="Calibri" panose="020F0502020204030204" pitchFamily="34" charset="0"/>
            </a:endParaRPr>
          </a:p>
          <a:p>
            <a:pPr defTabSz="685579"/>
            <a:r>
              <a:rPr lang="en-US" sz="3300" dirty="0">
                <a:solidFill>
                  <a:prstClr val="white"/>
                </a:solidFill>
                <a:latin typeface="Calibri" panose="020F0502020204030204" pitchFamily="34" charset="0"/>
              </a:rPr>
              <a:t>My 1</a:t>
            </a:r>
            <a:r>
              <a:rPr lang="en-US" sz="3300" baseline="30000" dirty="0">
                <a:solidFill>
                  <a:prstClr val="white"/>
                </a:solidFill>
                <a:latin typeface="Calibri" panose="020F0502020204030204" pitchFamily="34" charset="0"/>
              </a:rPr>
              <a:t>st</a:t>
            </a:r>
            <a:r>
              <a:rPr lang="en-US" sz="3300" dirty="0">
                <a:solidFill>
                  <a:prstClr val="white"/>
                </a:solidFill>
                <a:latin typeface="Calibri" panose="020F0502020204030204" pitchFamily="34" charset="0"/>
              </a:rPr>
              <a:t> </a:t>
            </a:r>
            <a:r>
              <a:rPr lang="en-US" sz="3300" b="1" dirty="0">
                <a:solidFill>
                  <a:srgbClr val="FFFF00"/>
                </a:solidFill>
                <a:latin typeface="Calibri" panose="020F0502020204030204" pitchFamily="34" charset="0"/>
              </a:rPr>
              <a:t>EVENT</a:t>
            </a:r>
          </a:p>
        </p:txBody>
      </p:sp>
      <p:sp>
        <p:nvSpPr>
          <p:cNvPr id="13" name="TextBox 12"/>
          <p:cNvSpPr txBox="1"/>
          <p:nvPr/>
        </p:nvSpPr>
        <p:spPr>
          <a:xfrm>
            <a:off x="6410364" y="1809125"/>
            <a:ext cx="333264" cy="530915"/>
          </a:xfrm>
          <a:prstGeom prst="rect">
            <a:avLst/>
          </a:prstGeom>
          <a:noFill/>
        </p:spPr>
        <p:txBody>
          <a:bodyPr wrap="none" lIns="68561" tIns="34289" rIns="68561" bIns="34289" rtlCol="0">
            <a:spAutoFit/>
          </a:bodyPr>
          <a:lstStyle/>
          <a:p>
            <a:pPr defTabSz="685579"/>
            <a:r>
              <a:rPr lang="en-US" sz="3000" b="1" dirty="0">
                <a:solidFill>
                  <a:srgbClr val="FF0000"/>
                </a:solidFill>
                <a:latin typeface="Calibri" panose="020F0502020204030204" pitchFamily="34" charset="0"/>
              </a:rPr>
              <a:t>2</a:t>
            </a:r>
          </a:p>
        </p:txBody>
      </p:sp>
      <p:sp>
        <p:nvSpPr>
          <p:cNvPr id="14" name="TextBox 13"/>
          <p:cNvSpPr txBox="1"/>
          <p:nvPr/>
        </p:nvSpPr>
        <p:spPr>
          <a:xfrm>
            <a:off x="6312995" y="2717736"/>
            <a:ext cx="528029" cy="530915"/>
          </a:xfrm>
          <a:prstGeom prst="rect">
            <a:avLst/>
          </a:prstGeom>
          <a:noFill/>
        </p:spPr>
        <p:txBody>
          <a:bodyPr wrap="none" lIns="68561" tIns="34289" rIns="68561" bIns="34289" rtlCol="0">
            <a:spAutoFit/>
          </a:bodyPr>
          <a:lstStyle/>
          <a:p>
            <a:pPr defTabSz="685579"/>
            <a:r>
              <a:rPr lang="en-US" sz="3000" b="1" dirty="0">
                <a:solidFill>
                  <a:srgbClr val="FF0000"/>
                </a:solidFill>
                <a:latin typeface="Calibri" panose="020F0502020204030204" pitchFamily="34" charset="0"/>
              </a:rPr>
              <a:t>10</a:t>
            </a:r>
          </a:p>
        </p:txBody>
      </p:sp>
      <p:sp>
        <p:nvSpPr>
          <p:cNvPr id="15" name="TextBox 14"/>
          <p:cNvSpPr txBox="1"/>
          <p:nvPr/>
        </p:nvSpPr>
        <p:spPr>
          <a:xfrm>
            <a:off x="6342261" y="3667430"/>
            <a:ext cx="528029" cy="530915"/>
          </a:xfrm>
          <a:prstGeom prst="rect">
            <a:avLst/>
          </a:prstGeom>
          <a:noFill/>
        </p:spPr>
        <p:txBody>
          <a:bodyPr wrap="none" lIns="68561" tIns="34289" rIns="68561" bIns="34289" rtlCol="0">
            <a:spAutoFit/>
          </a:bodyPr>
          <a:lstStyle/>
          <a:p>
            <a:pPr defTabSz="685579"/>
            <a:r>
              <a:rPr lang="en-US" sz="3000" b="1" dirty="0">
                <a:solidFill>
                  <a:srgbClr val="FF0000"/>
                </a:solidFill>
                <a:latin typeface="Calibri" panose="020F0502020204030204" pitchFamily="34" charset="0"/>
              </a:rPr>
              <a:t>60</a:t>
            </a:r>
          </a:p>
        </p:txBody>
      </p:sp>
    </p:spTree>
    <p:extLst>
      <p:ext uri="{BB962C8B-B14F-4D97-AF65-F5344CB8AC3E}">
        <p14:creationId xmlns:p14="http://schemas.microsoft.com/office/powerpoint/2010/main" val="375348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4"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 xmlns:a16="http://schemas.microsoft.com/office/drawing/2014/main" id="{A62C7113-D5B4-4069-A620-0E138B5692BB}"/>
              </a:ext>
            </a:extLst>
          </p:cNvPr>
          <p:cNvPicPr>
            <a:picLocks noChangeAspect="1"/>
          </p:cNvPicPr>
          <p:nvPr/>
        </p:nvPicPr>
        <p:blipFill>
          <a:blip r:embed="rId2"/>
          <a:stretch>
            <a:fillRect/>
          </a:stretch>
        </p:blipFill>
        <p:spPr>
          <a:xfrm>
            <a:off x="0" y="526904"/>
            <a:ext cx="9144000" cy="612648"/>
          </a:xfrm>
          <a:prstGeom prst="rect">
            <a:avLst/>
          </a:prstGeom>
        </p:spPr>
      </p:pic>
      <p:sp>
        <p:nvSpPr>
          <p:cNvPr id="218114" name="投影片編號版面配置區 1"/>
          <p:cNvSpPr>
            <a:spLocks noGrp="1"/>
          </p:cNvSpPr>
          <p:nvPr>
            <p:ph type="sldNum" sz="quarter" idx="11"/>
          </p:nvPr>
        </p:nvSpPr>
        <p:spPr>
          <a:noFill/>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417773" indent="-160683" eaLnBrk="0" hangingPunct="0">
              <a:defRPr kumimoji="1">
                <a:solidFill>
                  <a:schemeClr val="tx1"/>
                </a:solidFill>
                <a:latin typeface="Arial" panose="020B0604020202020204" pitchFamily="34" charset="0"/>
                <a:ea typeface="新細明體" panose="02020500000000000000" pitchFamily="18" charset="-120"/>
              </a:defRPr>
            </a:lvl2pPr>
            <a:lvl3pPr marL="642730" indent="-128549" eaLnBrk="0" hangingPunct="0">
              <a:defRPr kumimoji="1">
                <a:solidFill>
                  <a:schemeClr val="tx1"/>
                </a:solidFill>
                <a:latin typeface="Arial" panose="020B0604020202020204" pitchFamily="34" charset="0"/>
                <a:ea typeface="新細明體" panose="02020500000000000000" pitchFamily="18" charset="-120"/>
              </a:defRPr>
            </a:lvl3pPr>
            <a:lvl4pPr marL="899821" indent="-128549" eaLnBrk="0" hangingPunct="0">
              <a:defRPr kumimoji="1">
                <a:solidFill>
                  <a:schemeClr val="tx1"/>
                </a:solidFill>
                <a:latin typeface="Arial" panose="020B0604020202020204" pitchFamily="34" charset="0"/>
                <a:ea typeface="新細明體" panose="02020500000000000000" pitchFamily="18" charset="-120"/>
              </a:defRPr>
            </a:lvl4pPr>
            <a:lvl5pPr marL="1156911" indent="-128549" eaLnBrk="0" hangingPunct="0">
              <a:defRPr kumimoji="1">
                <a:solidFill>
                  <a:schemeClr val="tx1"/>
                </a:solidFill>
                <a:latin typeface="Arial" panose="020B0604020202020204" pitchFamily="34" charset="0"/>
                <a:ea typeface="新細明體" panose="02020500000000000000" pitchFamily="18" charset="-120"/>
              </a:defRPr>
            </a:lvl5pPr>
            <a:lvl6pPr marL="1414008" indent="-12854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1671092" indent="-12854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1928189" indent="-12854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2185286" indent="-12854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2941EC4B-EBFC-4B20-9D9E-6E877DBCF78E}" type="slidenum">
              <a:rPr kumimoji="0" lang="en-US" altLang="zh-TW">
                <a:solidFill>
                  <a:prstClr val="white"/>
                </a:solidFill>
              </a:rPr>
              <a:pPr eaLnBrk="1" hangingPunct="1"/>
              <a:t>42</a:t>
            </a:fld>
            <a:endParaRPr kumimoji="0" lang="en-US" altLang="zh-TW" dirty="0">
              <a:solidFill>
                <a:prstClr val="white"/>
              </a:solidFill>
            </a:endParaRPr>
          </a:p>
        </p:txBody>
      </p:sp>
      <p:pic>
        <p:nvPicPr>
          <p:cNvPr id="218115" name="Picture 3" descr="C:\Program Files\Microsoft Office\MEDIA\OFFICE14\Lines\BD21322_.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0209" y="3367818"/>
            <a:ext cx="4472880" cy="23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文字方塊 2"/>
          <p:cNvSpPr txBox="1">
            <a:spLocks noChangeArrowheads="1"/>
          </p:cNvSpPr>
          <p:nvPr/>
        </p:nvSpPr>
        <p:spPr bwMode="auto">
          <a:xfrm>
            <a:off x="2120400" y="1544585"/>
            <a:ext cx="600126" cy="1658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685579" eaLnBrk="1" hangingPunct="1"/>
            <a:r>
              <a:rPr lang="en-US" altLang="zh-HK" sz="1500" b="1" dirty="0">
                <a:solidFill>
                  <a:srgbClr val="FFFFFF"/>
                </a:solidFill>
                <a:effectLst>
                  <a:outerShdw blurRad="38100" dist="38100" dir="2700000" algn="tl">
                    <a:srgbClr val="000000">
                      <a:alpha val="43137"/>
                    </a:srgbClr>
                  </a:outerShdw>
                </a:effectLst>
                <a:latin typeface="Calibri" panose="020F0502020204030204" pitchFamily="34" charset="0"/>
                <a:ea typeface="SimSun" pitchFamily="18" charset="0"/>
              </a:rPr>
              <a:t>Annual Convention in May</a:t>
            </a:r>
          </a:p>
        </p:txBody>
      </p:sp>
      <p:sp>
        <p:nvSpPr>
          <p:cNvPr id="202757" name="文字方塊 5"/>
          <p:cNvSpPr txBox="1">
            <a:spLocks noChangeArrowheads="1"/>
          </p:cNvSpPr>
          <p:nvPr/>
        </p:nvSpPr>
        <p:spPr bwMode="auto">
          <a:xfrm>
            <a:off x="6190488" y="1585392"/>
            <a:ext cx="600126" cy="170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685579" eaLnBrk="1" hangingPunct="1"/>
            <a:r>
              <a:rPr lang="en-US" altLang="zh-HK" sz="1500" b="1" dirty="0">
                <a:solidFill>
                  <a:srgbClr val="FFFFFF"/>
                </a:solidFill>
                <a:effectLst>
                  <a:outerShdw blurRad="38100" dist="38100" dir="2700000" algn="tl">
                    <a:srgbClr val="000000">
                      <a:alpha val="43137"/>
                    </a:srgbClr>
                  </a:outerShdw>
                </a:effectLst>
                <a:latin typeface="Calibri" panose="020F0502020204030204" pitchFamily="34" charset="0"/>
                <a:ea typeface="SimSun" pitchFamily="18" charset="0"/>
              </a:rPr>
              <a:t>Leadership School in October</a:t>
            </a:r>
          </a:p>
        </p:txBody>
      </p:sp>
      <p:pic>
        <p:nvPicPr>
          <p:cNvPr id="21811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8797" y="3195933"/>
            <a:ext cx="68759" cy="60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pic>
        <p:nvPicPr>
          <p:cNvPr id="218124"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4651" y="3202684"/>
            <a:ext cx="68759" cy="60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pic>
        <p:nvPicPr>
          <p:cNvPr id="218125"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8723" y="3202684"/>
            <a:ext cx="68759" cy="60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
        <p:nvSpPr>
          <p:cNvPr id="218127" name="文字方塊 12"/>
          <p:cNvSpPr txBox="1">
            <a:spLocks noChangeArrowheads="1"/>
          </p:cNvSpPr>
          <p:nvPr/>
        </p:nvSpPr>
        <p:spPr bwMode="auto">
          <a:xfrm>
            <a:off x="2231528" y="3892027"/>
            <a:ext cx="485775" cy="24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685579" eaLnBrk="1" hangingPunct="1"/>
            <a:r>
              <a:rPr lang="en-US" altLang="zh-HK" sz="1100" b="1" dirty="0">
                <a:solidFill>
                  <a:srgbClr val="FFFFFF"/>
                </a:solidFill>
                <a:latin typeface="Calibri" panose="020F0502020204030204" pitchFamily="34" charset="0"/>
                <a:ea typeface="SimSun" pitchFamily="18" charset="0"/>
              </a:rPr>
              <a:t>May</a:t>
            </a:r>
          </a:p>
        </p:txBody>
      </p:sp>
      <p:sp>
        <p:nvSpPr>
          <p:cNvPr id="218128" name="文字方塊 13"/>
          <p:cNvSpPr txBox="1">
            <a:spLocks noChangeArrowheads="1"/>
          </p:cNvSpPr>
          <p:nvPr/>
        </p:nvSpPr>
        <p:spPr bwMode="auto">
          <a:xfrm>
            <a:off x="3020913" y="3892027"/>
            <a:ext cx="526852" cy="24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685579" eaLnBrk="1" hangingPunct="1"/>
            <a:r>
              <a:rPr lang="en-US" altLang="zh-HK" sz="1100" b="1" dirty="0">
                <a:solidFill>
                  <a:srgbClr val="FFFFFF"/>
                </a:solidFill>
                <a:latin typeface="Calibri" panose="020F0502020204030204" pitchFamily="34" charset="0"/>
                <a:ea typeface="SimSun" pitchFamily="18" charset="0"/>
              </a:rPr>
              <a:t>Jun.</a:t>
            </a:r>
          </a:p>
        </p:txBody>
      </p:sp>
      <p:sp>
        <p:nvSpPr>
          <p:cNvPr id="218129" name="文字方塊 14"/>
          <p:cNvSpPr txBox="1">
            <a:spLocks noChangeArrowheads="1"/>
          </p:cNvSpPr>
          <p:nvPr/>
        </p:nvSpPr>
        <p:spPr bwMode="auto">
          <a:xfrm>
            <a:off x="3833517" y="3883117"/>
            <a:ext cx="495598" cy="24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685579" eaLnBrk="1" hangingPunct="1"/>
            <a:r>
              <a:rPr lang="en-US" altLang="zh-HK" sz="1100" b="1" dirty="0">
                <a:solidFill>
                  <a:srgbClr val="FFFFFF"/>
                </a:solidFill>
                <a:latin typeface="Calibri" panose="020F0502020204030204" pitchFamily="34" charset="0"/>
                <a:ea typeface="SimSun" pitchFamily="18" charset="0"/>
              </a:rPr>
              <a:t>Jul.</a:t>
            </a:r>
          </a:p>
        </p:txBody>
      </p:sp>
      <p:sp>
        <p:nvSpPr>
          <p:cNvPr id="218130" name="文字方塊 15"/>
          <p:cNvSpPr txBox="1">
            <a:spLocks noChangeArrowheads="1"/>
          </p:cNvSpPr>
          <p:nvPr/>
        </p:nvSpPr>
        <p:spPr bwMode="auto">
          <a:xfrm>
            <a:off x="4501192" y="3892027"/>
            <a:ext cx="405408" cy="24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685579" eaLnBrk="1" hangingPunct="1"/>
            <a:r>
              <a:rPr lang="en-US" altLang="zh-HK" sz="1100" b="1" dirty="0">
                <a:solidFill>
                  <a:srgbClr val="FFFFFF"/>
                </a:solidFill>
                <a:latin typeface="Calibri" panose="020F0502020204030204" pitchFamily="34" charset="0"/>
                <a:ea typeface="SimSun" pitchFamily="18" charset="0"/>
              </a:rPr>
              <a:t>Aug.</a:t>
            </a:r>
          </a:p>
        </p:txBody>
      </p:sp>
      <p:sp>
        <p:nvSpPr>
          <p:cNvPr id="218131" name="文字方塊 16"/>
          <p:cNvSpPr txBox="1">
            <a:spLocks noChangeArrowheads="1"/>
          </p:cNvSpPr>
          <p:nvPr/>
        </p:nvSpPr>
        <p:spPr bwMode="auto">
          <a:xfrm>
            <a:off x="5239310" y="3892027"/>
            <a:ext cx="572393" cy="24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685579" eaLnBrk="1" hangingPunct="1"/>
            <a:r>
              <a:rPr lang="en-US" altLang="zh-HK" sz="1100" b="1" dirty="0">
                <a:solidFill>
                  <a:srgbClr val="FFFFFF"/>
                </a:solidFill>
                <a:latin typeface="Calibri" panose="020F0502020204030204" pitchFamily="34" charset="0"/>
                <a:ea typeface="SimSun" pitchFamily="18" charset="0"/>
              </a:rPr>
              <a:t>Sep.</a:t>
            </a:r>
          </a:p>
        </p:txBody>
      </p:sp>
      <p:sp>
        <p:nvSpPr>
          <p:cNvPr id="218132" name="文字方塊 17"/>
          <p:cNvSpPr txBox="1">
            <a:spLocks noChangeArrowheads="1"/>
          </p:cNvSpPr>
          <p:nvPr/>
        </p:nvSpPr>
        <p:spPr bwMode="auto">
          <a:xfrm>
            <a:off x="6030218" y="3877273"/>
            <a:ext cx="485775" cy="24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685579" eaLnBrk="1" hangingPunct="1"/>
            <a:r>
              <a:rPr lang="en-US" altLang="zh-HK" sz="1100" b="1" dirty="0">
                <a:solidFill>
                  <a:srgbClr val="FFFFFF"/>
                </a:solidFill>
                <a:latin typeface="Calibri" panose="020F0502020204030204" pitchFamily="34" charset="0"/>
                <a:ea typeface="SimSun" pitchFamily="18" charset="0"/>
              </a:rPr>
              <a:t>Oct.</a:t>
            </a:r>
          </a:p>
        </p:txBody>
      </p:sp>
      <p:sp>
        <p:nvSpPr>
          <p:cNvPr id="218133" name="文字方塊 18"/>
          <p:cNvSpPr txBox="1">
            <a:spLocks noChangeArrowheads="1"/>
          </p:cNvSpPr>
          <p:nvPr/>
        </p:nvSpPr>
        <p:spPr bwMode="auto">
          <a:xfrm>
            <a:off x="6669585" y="3877273"/>
            <a:ext cx="737592" cy="24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685579" eaLnBrk="1" hangingPunct="1"/>
            <a:r>
              <a:rPr lang="en-US" altLang="zh-HK" sz="1100" b="1" dirty="0">
                <a:solidFill>
                  <a:srgbClr val="FFFFFF"/>
                </a:solidFill>
                <a:latin typeface="Calibri" panose="020F0502020204030204" pitchFamily="34" charset="0"/>
                <a:ea typeface="SimSun" pitchFamily="18" charset="0"/>
              </a:rPr>
              <a:t>Nov.</a:t>
            </a:r>
          </a:p>
        </p:txBody>
      </p:sp>
      <p:sp>
        <p:nvSpPr>
          <p:cNvPr id="20" name="向下箭號圖說文字 19"/>
          <p:cNvSpPr/>
          <p:nvPr/>
        </p:nvSpPr>
        <p:spPr>
          <a:xfrm>
            <a:off x="3972879" y="1701225"/>
            <a:ext cx="839477" cy="1539479"/>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anchor="ctr"/>
          <a:lstStyle/>
          <a:p>
            <a:pPr algn="ctr" defTabSz="685579">
              <a:defRPr/>
            </a:pPr>
            <a:r>
              <a:rPr lang="en-US" altLang="zh-HK" sz="800" b="1" dirty="0">
                <a:solidFill>
                  <a:srgbClr val="FFFF00"/>
                </a:solidFill>
                <a:latin typeface="Calibri" panose="020F0502020204030204" pitchFamily="34" charset="0"/>
                <a:ea typeface="SimSun" pitchFamily="18" charset="0"/>
              </a:rPr>
              <a:t>KATHERINE YIN</a:t>
            </a:r>
          </a:p>
          <a:p>
            <a:pPr algn="ctr" defTabSz="685579">
              <a:defRPr/>
            </a:pPr>
            <a:r>
              <a:rPr lang="en-US" altLang="zh-HK" sz="800" b="1" dirty="0">
                <a:solidFill>
                  <a:srgbClr val="FFFF00"/>
                </a:solidFill>
                <a:latin typeface="Calibri" panose="020F0502020204030204" pitchFamily="34" charset="0"/>
                <a:ea typeface="SimSun" pitchFamily="18" charset="0"/>
              </a:rPr>
              <a:t>Local Seminar</a:t>
            </a:r>
          </a:p>
          <a:p>
            <a:pPr algn="ctr" defTabSz="685579">
              <a:defRPr/>
            </a:pPr>
            <a:r>
              <a:rPr lang="en-US" altLang="zh-HK" sz="800" b="1" dirty="0">
                <a:solidFill>
                  <a:srgbClr val="FFFF00"/>
                </a:solidFill>
                <a:latin typeface="Calibri" panose="020F0502020204030204" pitchFamily="34" charset="0"/>
                <a:ea typeface="SimSun" pitchFamily="18" charset="0"/>
              </a:rPr>
              <a:t>21/7</a:t>
            </a:r>
          </a:p>
          <a:p>
            <a:pPr algn="ctr" defTabSz="685579">
              <a:defRPr/>
            </a:pPr>
            <a:r>
              <a:rPr lang="en-US" altLang="zh-HK" sz="800" b="1" dirty="0">
                <a:solidFill>
                  <a:srgbClr val="FFFF00"/>
                </a:solidFill>
                <a:latin typeface="Calibri" panose="020F0502020204030204" pitchFamily="34" charset="0"/>
                <a:ea typeface="SimSun" pitchFamily="18" charset="0"/>
              </a:rPr>
              <a:t>Hong Kong Science Park</a:t>
            </a:r>
          </a:p>
        </p:txBody>
      </p:sp>
      <p:sp>
        <p:nvSpPr>
          <p:cNvPr id="22" name="向下箭號圖說文字 21"/>
          <p:cNvSpPr/>
          <p:nvPr/>
        </p:nvSpPr>
        <p:spPr>
          <a:xfrm>
            <a:off x="5399317" y="1701225"/>
            <a:ext cx="731030" cy="1539479"/>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anchor="ctr"/>
          <a:lstStyle/>
          <a:p>
            <a:pPr algn="ctr" defTabSz="685579">
              <a:defRPr/>
            </a:pPr>
            <a:r>
              <a:rPr lang="en-US" altLang="zh-HK" sz="800" b="1" dirty="0">
                <a:solidFill>
                  <a:srgbClr val="FFFF00"/>
                </a:solidFill>
                <a:latin typeface="Calibri" panose="020F0502020204030204" pitchFamily="34" charset="0"/>
                <a:ea typeface="SimSun" pitchFamily="18" charset="0"/>
              </a:rPr>
              <a:t>ALLEN HU</a:t>
            </a:r>
          </a:p>
          <a:p>
            <a:pPr algn="ctr" defTabSz="685579">
              <a:defRPr/>
            </a:pPr>
            <a:r>
              <a:rPr lang="en-US" altLang="zh-HK" sz="800" b="1" dirty="0">
                <a:solidFill>
                  <a:srgbClr val="FFFF00"/>
                </a:solidFill>
                <a:latin typeface="Calibri" panose="020F0502020204030204" pitchFamily="34" charset="0"/>
                <a:ea typeface="SimSun" pitchFamily="18" charset="0"/>
              </a:rPr>
              <a:t>Local Seminar</a:t>
            </a:r>
          </a:p>
          <a:p>
            <a:pPr algn="ctr" defTabSz="685579">
              <a:defRPr/>
            </a:pPr>
            <a:r>
              <a:rPr lang="en-US" altLang="zh-HK" sz="800" b="1" dirty="0">
                <a:solidFill>
                  <a:srgbClr val="FFFF00"/>
                </a:solidFill>
                <a:latin typeface="Calibri" panose="020F0502020204030204" pitchFamily="34" charset="0"/>
                <a:ea typeface="SimSun" pitchFamily="18" charset="0"/>
              </a:rPr>
              <a:t>16/9</a:t>
            </a:r>
          </a:p>
          <a:p>
            <a:pPr algn="ctr" defTabSz="685579">
              <a:defRPr/>
            </a:pPr>
            <a:r>
              <a:rPr lang="en-US" altLang="zh-HK" sz="800" b="1" dirty="0">
                <a:solidFill>
                  <a:srgbClr val="FFFF00"/>
                </a:solidFill>
                <a:latin typeface="Calibri" panose="020F0502020204030204" pitchFamily="34" charset="0"/>
                <a:ea typeface="SimSun" pitchFamily="18" charset="0"/>
              </a:rPr>
              <a:t>Hong Kong Science Park</a:t>
            </a:r>
          </a:p>
        </p:txBody>
      </p:sp>
      <p:sp>
        <p:nvSpPr>
          <p:cNvPr id="218137" name="文字方塊 1"/>
          <p:cNvSpPr txBox="1">
            <a:spLocks noChangeArrowheads="1"/>
          </p:cNvSpPr>
          <p:nvPr/>
        </p:nvSpPr>
        <p:spPr bwMode="auto">
          <a:xfrm>
            <a:off x="0" y="526917"/>
            <a:ext cx="914400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defTabSz="685579" eaLnBrk="1" hangingPunct="1"/>
            <a:r>
              <a:rPr lang="en-US" altLang="zh-HK" sz="3300" b="1" dirty="0">
                <a:solidFill>
                  <a:srgbClr val="FFFFFF"/>
                </a:solidFill>
                <a:effectLst>
                  <a:outerShdw blurRad="38100" dist="38100" dir="2700000" algn="tl">
                    <a:srgbClr val="000000">
                      <a:alpha val="43137"/>
                    </a:srgbClr>
                  </a:outerShdw>
                </a:effectLst>
                <a:latin typeface="Calibri" panose="020F0502020204030204" pitchFamily="34" charset="0"/>
                <a:ea typeface="SimSun" pitchFamily="18" charset="0"/>
              </a:rPr>
              <a:t>Half-year plan</a:t>
            </a:r>
          </a:p>
        </p:txBody>
      </p:sp>
      <p:pic>
        <p:nvPicPr>
          <p:cNvPr id="3" name="圖片 2">
            <a:extLst>
              <a:ext uri="{FF2B5EF4-FFF2-40B4-BE49-F238E27FC236}">
                <a16:creationId xmlns="" xmlns:a16="http://schemas.microsoft.com/office/drawing/2014/main" id="{F080B257-30F1-4724-BCC2-A21858A84496}"/>
              </a:ext>
            </a:extLst>
          </p:cNvPr>
          <p:cNvPicPr>
            <a:picLocks noChangeAspect="1"/>
          </p:cNvPicPr>
          <p:nvPr/>
        </p:nvPicPr>
        <p:blipFill>
          <a:blip r:embed="rId5"/>
          <a:stretch>
            <a:fillRect/>
          </a:stretch>
        </p:blipFill>
        <p:spPr>
          <a:xfrm>
            <a:off x="2349222" y="3195932"/>
            <a:ext cx="68586" cy="608129"/>
          </a:xfrm>
          <a:prstGeom prst="rect">
            <a:avLst/>
          </a:prstGeom>
        </p:spPr>
      </p:pic>
      <p:pic>
        <p:nvPicPr>
          <p:cNvPr id="4" name="圖片 3">
            <a:extLst>
              <a:ext uri="{FF2B5EF4-FFF2-40B4-BE49-F238E27FC236}">
                <a16:creationId xmlns="" xmlns:a16="http://schemas.microsoft.com/office/drawing/2014/main" id="{68B3AF2C-4C92-4F9A-A177-D3698EBB64D7}"/>
              </a:ext>
            </a:extLst>
          </p:cNvPr>
          <p:cNvPicPr>
            <a:picLocks noChangeAspect="1"/>
          </p:cNvPicPr>
          <p:nvPr/>
        </p:nvPicPr>
        <p:blipFill>
          <a:blip r:embed="rId5"/>
          <a:stretch>
            <a:fillRect/>
          </a:stretch>
        </p:blipFill>
        <p:spPr>
          <a:xfrm>
            <a:off x="3904280" y="3201774"/>
            <a:ext cx="68586" cy="608129"/>
          </a:xfrm>
          <a:prstGeom prst="rect">
            <a:avLst/>
          </a:prstGeom>
        </p:spPr>
      </p:pic>
      <p:pic>
        <p:nvPicPr>
          <p:cNvPr id="5" name="圖片 4">
            <a:extLst>
              <a:ext uri="{FF2B5EF4-FFF2-40B4-BE49-F238E27FC236}">
                <a16:creationId xmlns="" xmlns:a16="http://schemas.microsoft.com/office/drawing/2014/main" id="{C6C0E30D-4BBD-472F-828C-00E889B53AAD}"/>
              </a:ext>
            </a:extLst>
          </p:cNvPr>
          <p:cNvPicPr>
            <a:picLocks noChangeAspect="1"/>
          </p:cNvPicPr>
          <p:nvPr/>
        </p:nvPicPr>
        <p:blipFill>
          <a:blip r:embed="rId5"/>
          <a:stretch>
            <a:fillRect/>
          </a:stretch>
        </p:blipFill>
        <p:spPr>
          <a:xfrm>
            <a:off x="4635310" y="3195477"/>
            <a:ext cx="68586" cy="608129"/>
          </a:xfrm>
          <a:prstGeom prst="rect">
            <a:avLst/>
          </a:prstGeom>
        </p:spPr>
      </p:pic>
      <p:pic>
        <p:nvPicPr>
          <p:cNvPr id="6" name="圖片 5">
            <a:extLst>
              <a:ext uri="{FF2B5EF4-FFF2-40B4-BE49-F238E27FC236}">
                <a16:creationId xmlns="" xmlns:a16="http://schemas.microsoft.com/office/drawing/2014/main" id="{4E74EC93-32E5-4CFB-AFD3-5D66B4C1FE50}"/>
              </a:ext>
            </a:extLst>
          </p:cNvPr>
          <p:cNvPicPr>
            <a:picLocks noChangeAspect="1"/>
          </p:cNvPicPr>
          <p:nvPr/>
        </p:nvPicPr>
        <p:blipFill>
          <a:blip r:embed="rId5"/>
          <a:stretch>
            <a:fillRect/>
          </a:stretch>
        </p:blipFill>
        <p:spPr>
          <a:xfrm>
            <a:off x="5365022" y="3201774"/>
            <a:ext cx="68586" cy="608129"/>
          </a:xfrm>
          <a:prstGeom prst="rect">
            <a:avLst/>
          </a:prstGeom>
        </p:spPr>
      </p:pic>
    </p:spTree>
    <p:extLst>
      <p:ext uri="{BB962C8B-B14F-4D97-AF65-F5344CB8AC3E}">
        <p14:creationId xmlns:p14="http://schemas.microsoft.com/office/powerpoint/2010/main" val="1404363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2756">
                                            <p:txEl>
                                              <p:pRg st="0" end="0"/>
                                            </p:txEl>
                                          </p:spTgt>
                                        </p:tgtEl>
                                        <p:attrNameLst>
                                          <p:attrName>style.visibility</p:attrName>
                                        </p:attrNameLst>
                                      </p:cBhvr>
                                      <p:to>
                                        <p:strVal val="visible"/>
                                      </p:to>
                                    </p:set>
                                    <p:animEffect transition="in" filter="fade">
                                      <p:cBhvr>
                                        <p:cTn id="7" dur="500"/>
                                        <p:tgtEl>
                                          <p:spTgt spid="2027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2757">
                                            <p:txEl>
                                              <p:pRg st="0" end="0"/>
                                            </p:txEl>
                                          </p:spTgt>
                                        </p:tgtEl>
                                        <p:attrNameLst>
                                          <p:attrName>style.visibility</p:attrName>
                                        </p:attrNameLst>
                                      </p:cBhvr>
                                      <p:to>
                                        <p:strVal val="visible"/>
                                      </p:to>
                                    </p:set>
                                    <p:animEffect transition="in" filter="fade">
                                      <p:cBhvr>
                                        <p:cTn id="12" dur="500"/>
                                        <p:tgtEl>
                                          <p:spTgt spid="20275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投影片編號版面配置區 1"/>
          <p:cNvSpPr>
            <a:spLocks noGrp="1"/>
          </p:cNvSpPr>
          <p:nvPr>
            <p:ph type="sldNum" sz="quarter" idx="11"/>
          </p:nvPr>
        </p:nvSpPr>
        <p:spPr>
          <a:noFill/>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417773" indent="-160683" eaLnBrk="0" hangingPunct="0">
              <a:defRPr kumimoji="1">
                <a:solidFill>
                  <a:schemeClr val="tx1"/>
                </a:solidFill>
                <a:latin typeface="Arial" panose="020B0604020202020204" pitchFamily="34" charset="0"/>
                <a:ea typeface="新細明體" panose="02020500000000000000" pitchFamily="18" charset="-120"/>
              </a:defRPr>
            </a:lvl2pPr>
            <a:lvl3pPr marL="642730" indent="-128549" eaLnBrk="0" hangingPunct="0">
              <a:defRPr kumimoji="1">
                <a:solidFill>
                  <a:schemeClr val="tx1"/>
                </a:solidFill>
                <a:latin typeface="Arial" panose="020B0604020202020204" pitchFamily="34" charset="0"/>
                <a:ea typeface="新細明體" panose="02020500000000000000" pitchFamily="18" charset="-120"/>
              </a:defRPr>
            </a:lvl3pPr>
            <a:lvl4pPr marL="899821" indent="-128549" eaLnBrk="0" hangingPunct="0">
              <a:defRPr kumimoji="1">
                <a:solidFill>
                  <a:schemeClr val="tx1"/>
                </a:solidFill>
                <a:latin typeface="Arial" panose="020B0604020202020204" pitchFamily="34" charset="0"/>
                <a:ea typeface="新細明體" panose="02020500000000000000" pitchFamily="18" charset="-120"/>
              </a:defRPr>
            </a:lvl4pPr>
            <a:lvl5pPr marL="1156911" indent="-128549" eaLnBrk="0" hangingPunct="0">
              <a:defRPr kumimoji="1">
                <a:solidFill>
                  <a:schemeClr val="tx1"/>
                </a:solidFill>
                <a:latin typeface="Arial" panose="020B0604020202020204" pitchFamily="34" charset="0"/>
                <a:ea typeface="新細明體" panose="02020500000000000000" pitchFamily="18" charset="-120"/>
              </a:defRPr>
            </a:lvl5pPr>
            <a:lvl6pPr marL="1414008" indent="-12854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1671092" indent="-12854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1928189" indent="-12854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2185286" indent="-12854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BCEE98B6-1600-4EEA-99EB-87098F4D8C04}" type="slidenum">
              <a:rPr kumimoji="0" lang="en-US" altLang="zh-TW">
                <a:solidFill>
                  <a:prstClr val="white"/>
                </a:solidFill>
                <a:latin typeface="Calibri" panose="020F0502020204030204" pitchFamily="34" charset="0"/>
              </a:rPr>
              <a:pPr eaLnBrk="1" hangingPunct="1"/>
              <a:t>43</a:t>
            </a:fld>
            <a:endParaRPr kumimoji="0" lang="en-US" altLang="zh-TW" dirty="0">
              <a:solidFill>
                <a:prstClr val="white"/>
              </a:solidFill>
              <a:latin typeface="Calibri" panose="020F0502020204030204" pitchFamily="34" charset="0"/>
            </a:endParaRPr>
          </a:p>
        </p:txBody>
      </p:sp>
      <p:pic>
        <p:nvPicPr>
          <p:cNvPr id="21913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4222" y="2895913"/>
            <a:ext cx="4475560" cy="23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pic>
        <p:nvPicPr>
          <p:cNvPr id="21914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3873" y="2708389"/>
            <a:ext cx="68759" cy="60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pic>
        <p:nvPicPr>
          <p:cNvPr id="21914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9185" y="2708375"/>
            <a:ext cx="68759" cy="61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pic>
        <p:nvPicPr>
          <p:cNvPr id="21914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3255" y="2693195"/>
            <a:ext cx="68759" cy="61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pic>
        <p:nvPicPr>
          <p:cNvPr id="21914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5887" y="2693195"/>
            <a:ext cx="68759" cy="61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pic>
        <p:nvPicPr>
          <p:cNvPr id="21914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4967" y="2693195"/>
            <a:ext cx="68759" cy="61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
        <p:nvSpPr>
          <p:cNvPr id="219145" name="文字方塊 2"/>
          <p:cNvSpPr txBox="1">
            <a:spLocks noChangeArrowheads="1"/>
          </p:cNvSpPr>
          <p:nvPr/>
        </p:nvSpPr>
        <p:spPr bwMode="auto">
          <a:xfrm>
            <a:off x="2456885" y="3518921"/>
            <a:ext cx="896541" cy="28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685579" eaLnBrk="1" hangingPunct="1"/>
            <a:r>
              <a:rPr lang="en-US" altLang="zh-HK" sz="1400" b="1" dirty="0">
                <a:solidFill>
                  <a:srgbClr val="FFFFFF"/>
                </a:solidFill>
                <a:effectLst>
                  <a:outerShdw blurRad="38100" dist="38100" dir="2700000" algn="tl">
                    <a:srgbClr val="000000">
                      <a:alpha val="43137"/>
                    </a:srgbClr>
                  </a:outerShdw>
                </a:effectLst>
                <a:latin typeface="Calibri" panose="020F0502020204030204" pitchFamily="34" charset="0"/>
                <a:ea typeface="SimSun" pitchFamily="18" charset="0"/>
              </a:rPr>
              <a:t>1st week</a:t>
            </a:r>
          </a:p>
        </p:txBody>
      </p:sp>
      <p:sp>
        <p:nvSpPr>
          <p:cNvPr id="219146" name="文字方塊 3"/>
          <p:cNvSpPr txBox="1">
            <a:spLocks noChangeArrowheads="1"/>
          </p:cNvSpPr>
          <p:nvPr/>
        </p:nvSpPr>
        <p:spPr bwMode="auto">
          <a:xfrm>
            <a:off x="3556781" y="3518921"/>
            <a:ext cx="988920" cy="28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685579" eaLnBrk="1" hangingPunct="1"/>
            <a:r>
              <a:rPr lang="en-US" altLang="zh-HK" sz="1400" b="1" dirty="0">
                <a:solidFill>
                  <a:srgbClr val="FFFFFF"/>
                </a:solidFill>
                <a:effectLst>
                  <a:outerShdw blurRad="38100" dist="38100" dir="2700000" algn="tl">
                    <a:srgbClr val="000000">
                      <a:alpha val="43137"/>
                    </a:srgbClr>
                  </a:outerShdw>
                </a:effectLst>
                <a:latin typeface="Calibri" panose="020F0502020204030204" pitchFamily="34" charset="0"/>
                <a:ea typeface="SimSun" pitchFamily="18" charset="0"/>
              </a:rPr>
              <a:t>2nd week</a:t>
            </a:r>
          </a:p>
        </p:txBody>
      </p:sp>
      <p:sp>
        <p:nvSpPr>
          <p:cNvPr id="219147" name="文字方塊 4"/>
          <p:cNvSpPr txBox="1">
            <a:spLocks noChangeArrowheads="1"/>
          </p:cNvSpPr>
          <p:nvPr/>
        </p:nvSpPr>
        <p:spPr bwMode="auto">
          <a:xfrm>
            <a:off x="4764273" y="3502541"/>
            <a:ext cx="885378" cy="28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685579" eaLnBrk="1" hangingPunct="1"/>
            <a:r>
              <a:rPr lang="en-US" altLang="zh-HK" sz="1400" b="1" dirty="0">
                <a:solidFill>
                  <a:srgbClr val="FFFFFF"/>
                </a:solidFill>
                <a:latin typeface="Calibri" panose="020F0502020204030204" pitchFamily="34" charset="0"/>
                <a:ea typeface="SimSun" pitchFamily="18" charset="0"/>
              </a:rPr>
              <a:t>3rd </a:t>
            </a:r>
            <a:r>
              <a:rPr lang="en-US" altLang="zh-HK" sz="1400" b="1" dirty="0">
                <a:solidFill>
                  <a:srgbClr val="FFFFFF"/>
                </a:solidFill>
                <a:effectLst>
                  <a:outerShdw blurRad="38100" dist="38100" dir="2700000" algn="tl">
                    <a:srgbClr val="000000">
                      <a:alpha val="43137"/>
                    </a:srgbClr>
                  </a:outerShdw>
                </a:effectLst>
                <a:latin typeface="Calibri" panose="020F0502020204030204" pitchFamily="34" charset="0"/>
                <a:ea typeface="SimSun" pitchFamily="18" charset="0"/>
              </a:rPr>
              <a:t>week</a:t>
            </a:r>
          </a:p>
        </p:txBody>
      </p:sp>
      <p:sp>
        <p:nvSpPr>
          <p:cNvPr id="219148" name="文字方塊 5"/>
          <p:cNvSpPr txBox="1">
            <a:spLocks noChangeArrowheads="1"/>
          </p:cNvSpPr>
          <p:nvPr/>
        </p:nvSpPr>
        <p:spPr bwMode="auto">
          <a:xfrm>
            <a:off x="5895316" y="3502541"/>
            <a:ext cx="894755" cy="28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685579" eaLnBrk="1" hangingPunct="1"/>
            <a:r>
              <a:rPr lang="en-US" altLang="zh-HK" sz="1400" b="1" dirty="0">
                <a:solidFill>
                  <a:srgbClr val="FFFFFF"/>
                </a:solidFill>
                <a:latin typeface="Calibri" panose="020F0502020204030204" pitchFamily="34" charset="0"/>
                <a:ea typeface="SimSun" pitchFamily="18" charset="0"/>
              </a:rPr>
              <a:t>4th</a:t>
            </a:r>
            <a:r>
              <a:rPr lang="zh-HK" altLang="en-US" sz="1400" dirty="0">
                <a:solidFill>
                  <a:srgbClr val="FFFFFF"/>
                </a:solidFill>
                <a:latin typeface="Calibri" panose="020F0502020204030204" pitchFamily="34" charset="0"/>
                <a:ea typeface="SimSun" pitchFamily="18" charset="0"/>
              </a:rPr>
              <a:t> </a:t>
            </a:r>
            <a:r>
              <a:rPr lang="en-US" altLang="zh-HK" sz="1400" b="1" dirty="0">
                <a:solidFill>
                  <a:srgbClr val="FFFFFF"/>
                </a:solidFill>
                <a:effectLst>
                  <a:outerShdw blurRad="38100" dist="38100" dir="2700000" algn="tl">
                    <a:srgbClr val="000000">
                      <a:alpha val="43137"/>
                    </a:srgbClr>
                  </a:outerShdw>
                </a:effectLst>
                <a:latin typeface="Calibri" panose="020F0502020204030204" pitchFamily="34" charset="0"/>
                <a:ea typeface="SimSun" pitchFamily="18" charset="0"/>
              </a:rPr>
              <a:t>week</a:t>
            </a:r>
          </a:p>
        </p:txBody>
      </p:sp>
      <p:grpSp>
        <p:nvGrpSpPr>
          <p:cNvPr id="203789" name="群組 9"/>
          <p:cNvGrpSpPr>
            <a:grpSpLocks/>
          </p:cNvGrpSpPr>
          <p:nvPr/>
        </p:nvGrpSpPr>
        <p:grpSpPr bwMode="auto">
          <a:xfrm>
            <a:off x="4602213" y="1908723"/>
            <a:ext cx="1059061" cy="906364"/>
            <a:chOff x="611560" y="2060848"/>
            <a:chExt cx="1883097" cy="1611635"/>
          </a:xfrm>
        </p:grpSpPr>
        <p:sp>
          <p:nvSpPr>
            <p:cNvPr id="7" name="向下箭號圖說文字 6"/>
            <p:cNvSpPr/>
            <p:nvPr/>
          </p:nvSpPr>
          <p:spPr>
            <a:xfrm>
              <a:off x="611560" y="2060848"/>
              <a:ext cx="576361" cy="1584642"/>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79">
                <a:defRPr/>
              </a:pPr>
              <a:r>
                <a:rPr lang="en-US" altLang="zh-HK" sz="1000" dirty="0">
                  <a:solidFill>
                    <a:srgbClr val="FFFFFF"/>
                  </a:solidFill>
                  <a:latin typeface="Calibri" panose="020F0502020204030204" pitchFamily="34" charset="0"/>
                  <a:ea typeface="SimSun" pitchFamily="18" charset="0"/>
                </a:rPr>
                <a:t>U</a:t>
              </a:r>
            </a:p>
            <a:p>
              <a:pPr algn="ctr" defTabSz="685579">
                <a:defRPr/>
              </a:pPr>
              <a:r>
                <a:rPr lang="en-US" altLang="zh-HK" sz="1000" dirty="0">
                  <a:solidFill>
                    <a:srgbClr val="FFFFFF"/>
                  </a:solidFill>
                  <a:latin typeface="Calibri" panose="020F0502020204030204" pitchFamily="34" charset="0"/>
                  <a:ea typeface="SimSun" pitchFamily="18" charset="0"/>
                </a:rPr>
                <a:t>B</a:t>
              </a:r>
            </a:p>
            <a:p>
              <a:pPr algn="ctr" defTabSz="685579">
                <a:defRPr/>
              </a:pPr>
              <a:r>
                <a:rPr lang="en-US" altLang="zh-HK" sz="1000" dirty="0">
                  <a:solidFill>
                    <a:srgbClr val="FFFFFF"/>
                  </a:solidFill>
                  <a:latin typeface="Calibri" panose="020F0502020204030204" pitchFamily="34" charset="0"/>
                  <a:ea typeface="SimSun" pitchFamily="18" charset="0"/>
                </a:rPr>
                <a:t>P</a:t>
              </a:r>
            </a:p>
          </p:txBody>
        </p:sp>
        <p:sp>
          <p:nvSpPr>
            <p:cNvPr id="8" name="向下箭號圖說文字 7"/>
            <p:cNvSpPr/>
            <p:nvPr/>
          </p:nvSpPr>
          <p:spPr>
            <a:xfrm>
              <a:off x="1259371" y="2060848"/>
              <a:ext cx="571598" cy="1584642"/>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79">
                <a:defRPr/>
              </a:pPr>
              <a:r>
                <a:rPr lang="en-US" altLang="zh-HK" sz="1000" dirty="0">
                  <a:solidFill>
                    <a:srgbClr val="FFFFFF"/>
                  </a:solidFill>
                  <a:latin typeface="Calibri" panose="020F0502020204030204" pitchFamily="34" charset="0"/>
                  <a:ea typeface="SimSun" pitchFamily="18" charset="0"/>
                </a:rPr>
                <a:t>B5</a:t>
              </a:r>
            </a:p>
          </p:txBody>
        </p:sp>
        <p:sp>
          <p:nvSpPr>
            <p:cNvPr id="9" name="向下箭號圖說文字 8"/>
            <p:cNvSpPr/>
            <p:nvPr/>
          </p:nvSpPr>
          <p:spPr>
            <a:xfrm>
              <a:off x="1907182" y="2060848"/>
              <a:ext cx="587475" cy="1611635"/>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defTabSz="685579">
                <a:defRPr/>
              </a:pPr>
              <a:r>
                <a:rPr lang="en-US" altLang="zh-HK" sz="1000" dirty="0">
                  <a:solidFill>
                    <a:srgbClr val="FFFFFF"/>
                  </a:solidFill>
                  <a:latin typeface="Calibri" panose="020F0502020204030204" pitchFamily="34" charset="0"/>
                  <a:ea typeface="SimSun" pitchFamily="18" charset="0"/>
                </a:rPr>
                <a:t>Team</a:t>
              </a:r>
            </a:p>
            <a:p>
              <a:pPr algn="ctr" defTabSz="685579">
                <a:defRPr/>
              </a:pPr>
              <a:r>
                <a:rPr lang="en-US" altLang="zh-HK" sz="1000" dirty="0">
                  <a:solidFill>
                    <a:srgbClr val="FFFFFF"/>
                  </a:solidFill>
                  <a:latin typeface="Calibri" panose="020F0502020204030204" pitchFamily="34" charset="0"/>
                  <a:ea typeface="SimSun" pitchFamily="18" charset="0"/>
                </a:rPr>
                <a:t>Coring</a:t>
              </a:r>
            </a:p>
          </p:txBody>
        </p:sp>
      </p:grpSp>
      <p:pic>
        <p:nvPicPr>
          <p:cNvPr id="5" name="圖片 4">
            <a:extLst>
              <a:ext uri="{FF2B5EF4-FFF2-40B4-BE49-F238E27FC236}">
                <a16:creationId xmlns="" xmlns:a16="http://schemas.microsoft.com/office/drawing/2014/main" id="{69B12E22-BB04-42A2-B40C-DBE27CDA64DC}"/>
              </a:ext>
            </a:extLst>
          </p:cNvPr>
          <p:cNvPicPr>
            <a:picLocks noChangeAspect="1"/>
          </p:cNvPicPr>
          <p:nvPr/>
        </p:nvPicPr>
        <p:blipFill>
          <a:blip r:embed="rId5"/>
          <a:stretch>
            <a:fillRect/>
          </a:stretch>
        </p:blipFill>
        <p:spPr>
          <a:xfrm>
            <a:off x="0" y="558278"/>
            <a:ext cx="9144000" cy="612648"/>
          </a:xfrm>
          <a:prstGeom prst="rect">
            <a:avLst/>
          </a:prstGeom>
        </p:spPr>
      </p:pic>
      <p:sp>
        <p:nvSpPr>
          <p:cNvPr id="219153" name="文字方塊 1"/>
          <p:cNvSpPr txBox="1">
            <a:spLocks noChangeArrowheads="1"/>
          </p:cNvSpPr>
          <p:nvPr/>
        </p:nvSpPr>
        <p:spPr bwMode="auto">
          <a:xfrm>
            <a:off x="0" y="671056"/>
            <a:ext cx="9144000"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defTabSz="685579" eaLnBrk="1" hangingPunct="1"/>
            <a:r>
              <a:rPr lang="en-US" altLang="zh-HK" sz="2700" b="1" dirty="0">
                <a:solidFill>
                  <a:srgbClr val="FFFFFF"/>
                </a:solidFill>
                <a:effectLst>
                  <a:outerShdw blurRad="38100" dist="38100" dir="2700000" algn="tl">
                    <a:srgbClr val="000000">
                      <a:alpha val="43137"/>
                    </a:srgbClr>
                  </a:outerShdw>
                </a:effectLst>
                <a:latin typeface="Calibri" panose="020F0502020204030204" pitchFamily="34" charset="0"/>
                <a:ea typeface="SimSun" pitchFamily="18" charset="0"/>
              </a:rPr>
              <a:t>Monthly plan</a:t>
            </a:r>
          </a:p>
        </p:txBody>
      </p:sp>
      <p:grpSp>
        <p:nvGrpSpPr>
          <p:cNvPr id="22" name="群組 9"/>
          <p:cNvGrpSpPr>
            <a:grpSpLocks/>
          </p:cNvGrpSpPr>
          <p:nvPr/>
        </p:nvGrpSpPr>
        <p:grpSpPr bwMode="auto">
          <a:xfrm>
            <a:off x="3486654" y="1901133"/>
            <a:ext cx="1059061" cy="906364"/>
            <a:chOff x="611560" y="2060848"/>
            <a:chExt cx="1883097" cy="1611635"/>
          </a:xfrm>
        </p:grpSpPr>
        <p:sp>
          <p:nvSpPr>
            <p:cNvPr id="23" name="向下箭號圖說文字 6"/>
            <p:cNvSpPr/>
            <p:nvPr/>
          </p:nvSpPr>
          <p:spPr>
            <a:xfrm>
              <a:off x="611560" y="2060848"/>
              <a:ext cx="576361" cy="1584642"/>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79">
                <a:defRPr/>
              </a:pPr>
              <a:r>
                <a:rPr lang="en-US" altLang="zh-HK" sz="1000" dirty="0">
                  <a:solidFill>
                    <a:srgbClr val="FFFFFF"/>
                  </a:solidFill>
                  <a:latin typeface="Calibri" panose="020F0502020204030204" pitchFamily="34" charset="0"/>
                  <a:ea typeface="SimSun" pitchFamily="18" charset="0"/>
                </a:rPr>
                <a:t>U</a:t>
              </a:r>
            </a:p>
            <a:p>
              <a:pPr algn="ctr" defTabSz="685579">
                <a:defRPr/>
              </a:pPr>
              <a:r>
                <a:rPr lang="en-US" altLang="zh-HK" sz="1000" dirty="0">
                  <a:solidFill>
                    <a:srgbClr val="FFFFFF"/>
                  </a:solidFill>
                  <a:latin typeface="Calibri" panose="020F0502020204030204" pitchFamily="34" charset="0"/>
                  <a:ea typeface="SimSun" pitchFamily="18" charset="0"/>
                </a:rPr>
                <a:t>B</a:t>
              </a:r>
            </a:p>
            <a:p>
              <a:pPr algn="ctr" defTabSz="685579">
                <a:defRPr/>
              </a:pPr>
              <a:r>
                <a:rPr lang="en-US" altLang="zh-HK" sz="1000" dirty="0">
                  <a:solidFill>
                    <a:srgbClr val="FFFFFF"/>
                  </a:solidFill>
                  <a:latin typeface="Calibri" panose="020F0502020204030204" pitchFamily="34" charset="0"/>
                  <a:ea typeface="SimSun" pitchFamily="18" charset="0"/>
                </a:rPr>
                <a:t>P</a:t>
              </a:r>
            </a:p>
          </p:txBody>
        </p:sp>
        <p:sp>
          <p:nvSpPr>
            <p:cNvPr id="24" name="向下箭號圖說文字 7"/>
            <p:cNvSpPr/>
            <p:nvPr/>
          </p:nvSpPr>
          <p:spPr>
            <a:xfrm>
              <a:off x="1259371" y="2060848"/>
              <a:ext cx="571598" cy="1584642"/>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79">
                <a:defRPr/>
              </a:pPr>
              <a:r>
                <a:rPr lang="en-US" altLang="zh-HK" sz="1000" dirty="0">
                  <a:solidFill>
                    <a:srgbClr val="FFFFFF"/>
                  </a:solidFill>
                  <a:latin typeface="Calibri" panose="020F0502020204030204" pitchFamily="34" charset="0"/>
                  <a:ea typeface="SimSun" pitchFamily="18" charset="0"/>
                </a:rPr>
                <a:t>B5</a:t>
              </a:r>
            </a:p>
          </p:txBody>
        </p:sp>
        <p:sp>
          <p:nvSpPr>
            <p:cNvPr id="25" name="向下箭號圖說文字 8"/>
            <p:cNvSpPr/>
            <p:nvPr/>
          </p:nvSpPr>
          <p:spPr>
            <a:xfrm>
              <a:off x="1907182" y="2060848"/>
              <a:ext cx="587475" cy="1611635"/>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defTabSz="685579">
                <a:defRPr/>
              </a:pPr>
              <a:r>
                <a:rPr lang="en-US" altLang="zh-HK" sz="1000" dirty="0">
                  <a:solidFill>
                    <a:srgbClr val="FFFFFF"/>
                  </a:solidFill>
                  <a:latin typeface="Calibri" panose="020F0502020204030204" pitchFamily="34" charset="0"/>
                  <a:ea typeface="SimSun" pitchFamily="18" charset="0"/>
                </a:rPr>
                <a:t>Team</a:t>
              </a:r>
            </a:p>
            <a:p>
              <a:pPr algn="ctr" defTabSz="685579">
                <a:defRPr/>
              </a:pPr>
              <a:r>
                <a:rPr lang="en-US" altLang="zh-HK" sz="1000" dirty="0">
                  <a:solidFill>
                    <a:srgbClr val="FFFFFF"/>
                  </a:solidFill>
                  <a:latin typeface="Calibri" panose="020F0502020204030204" pitchFamily="34" charset="0"/>
                  <a:ea typeface="SimSun" pitchFamily="18" charset="0"/>
                </a:rPr>
                <a:t>Coring</a:t>
              </a:r>
            </a:p>
          </p:txBody>
        </p:sp>
      </p:grpSp>
      <p:grpSp>
        <p:nvGrpSpPr>
          <p:cNvPr id="26" name="群組 9"/>
          <p:cNvGrpSpPr>
            <a:grpSpLocks/>
          </p:cNvGrpSpPr>
          <p:nvPr/>
        </p:nvGrpSpPr>
        <p:grpSpPr bwMode="auto">
          <a:xfrm>
            <a:off x="2380102" y="1916313"/>
            <a:ext cx="1059061" cy="906364"/>
            <a:chOff x="611560" y="2060848"/>
            <a:chExt cx="1883097" cy="1611635"/>
          </a:xfrm>
        </p:grpSpPr>
        <p:sp>
          <p:nvSpPr>
            <p:cNvPr id="27" name="向下箭號圖說文字 6"/>
            <p:cNvSpPr/>
            <p:nvPr/>
          </p:nvSpPr>
          <p:spPr>
            <a:xfrm>
              <a:off x="611560" y="2060848"/>
              <a:ext cx="576361" cy="1584642"/>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79">
                <a:defRPr/>
              </a:pPr>
              <a:r>
                <a:rPr lang="en-US" altLang="zh-HK" sz="1000" dirty="0">
                  <a:solidFill>
                    <a:srgbClr val="FFFFFF"/>
                  </a:solidFill>
                  <a:latin typeface="Calibri" panose="020F0502020204030204" pitchFamily="34" charset="0"/>
                  <a:ea typeface="SimSun" pitchFamily="18" charset="0"/>
                </a:rPr>
                <a:t>U</a:t>
              </a:r>
            </a:p>
            <a:p>
              <a:pPr algn="ctr" defTabSz="685579">
                <a:defRPr/>
              </a:pPr>
              <a:r>
                <a:rPr lang="en-US" altLang="zh-HK" sz="1000" dirty="0">
                  <a:solidFill>
                    <a:srgbClr val="FFFFFF"/>
                  </a:solidFill>
                  <a:latin typeface="Calibri" panose="020F0502020204030204" pitchFamily="34" charset="0"/>
                  <a:ea typeface="SimSun" pitchFamily="18" charset="0"/>
                </a:rPr>
                <a:t>B</a:t>
              </a:r>
            </a:p>
            <a:p>
              <a:pPr algn="ctr" defTabSz="685579">
                <a:defRPr/>
              </a:pPr>
              <a:r>
                <a:rPr lang="en-US" altLang="zh-HK" sz="1000" dirty="0">
                  <a:solidFill>
                    <a:srgbClr val="FFFFFF"/>
                  </a:solidFill>
                  <a:latin typeface="Calibri" panose="020F0502020204030204" pitchFamily="34" charset="0"/>
                  <a:ea typeface="SimSun" pitchFamily="18" charset="0"/>
                </a:rPr>
                <a:t>P</a:t>
              </a:r>
            </a:p>
          </p:txBody>
        </p:sp>
        <p:sp>
          <p:nvSpPr>
            <p:cNvPr id="28" name="向下箭號圖說文字 7"/>
            <p:cNvSpPr/>
            <p:nvPr/>
          </p:nvSpPr>
          <p:spPr>
            <a:xfrm>
              <a:off x="1259371" y="2060848"/>
              <a:ext cx="571598" cy="1584642"/>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79">
                <a:defRPr/>
              </a:pPr>
              <a:r>
                <a:rPr lang="en-US" altLang="zh-HK" sz="1000" dirty="0">
                  <a:solidFill>
                    <a:srgbClr val="FFFFFF"/>
                  </a:solidFill>
                  <a:latin typeface="Calibri" panose="020F0502020204030204" pitchFamily="34" charset="0"/>
                  <a:ea typeface="SimSun" pitchFamily="18" charset="0"/>
                </a:rPr>
                <a:t>B5</a:t>
              </a:r>
            </a:p>
          </p:txBody>
        </p:sp>
        <p:sp>
          <p:nvSpPr>
            <p:cNvPr id="29" name="向下箭號圖說文字 8"/>
            <p:cNvSpPr/>
            <p:nvPr/>
          </p:nvSpPr>
          <p:spPr>
            <a:xfrm>
              <a:off x="1907182" y="2060848"/>
              <a:ext cx="587475" cy="1611635"/>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defTabSz="685579">
                <a:defRPr/>
              </a:pPr>
              <a:r>
                <a:rPr lang="en-US" altLang="zh-HK" sz="1000" dirty="0">
                  <a:solidFill>
                    <a:srgbClr val="FFFFFF"/>
                  </a:solidFill>
                  <a:latin typeface="Calibri" panose="020F0502020204030204" pitchFamily="34" charset="0"/>
                  <a:ea typeface="SimSun" pitchFamily="18" charset="0"/>
                </a:rPr>
                <a:t>Team</a:t>
              </a:r>
            </a:p>
            <a:p>
              <a:pPr algn="ctr" defTabSz="685579">
                <a:defRPr/>
              </a:pPr>
              <a:r>
                <a:rPr lang="en-US" altLang="zh-HK" sz="1000" dirty="0">
                  <a:solidFill>
                    <a:srgbClr val="FFFFFF"/>
                  </a:solidFill>
                  <a:latin typeface="Calibri" panose="020F0502020204030204" pitchFamily="34" charset="0"/>
                  <a:ea typeface="SimSun" pitchFamily="18" charset="0"/>
                </a:rPr>
                <a:t>Coring</a:t>
              </a:r>
            </a:p>
          </p:txBody>
        </p:sp>
      </p:grpSp>
      <p:grpSp>
        <p:nvGrpSpPr>
          <p:cNvPr id="30" name="群組 9"/>
          <p:cNvGrpSpPr>
            <a:grpSpLocks/>
          </p:cNvGrpSpPr>
          <p:nvPr/>
        </p:nvGrpSpPr>
        <p:grpSpPr bwMode="auto">
          <a:xfrm>
            <a:off x="5766444" y="1908723"/>
            <a:ext cx="1059061" cy="906364"/>
            <a:chOff x="611560" y="2060848"/>
            <a:chExt cx="1883097" cy="1611635"/>
          </a:xfrm>
        </p:grpSpPr>
        <p:sp>
          <p:nvSpPr>
            <p:cNvPr id="31" name="向下箭號圖說文字 6"/>
            <p:cNvSpPr/>
            <p:nvPr/>
          </p:nvSpPr>
          <p:spPr>
            <a:xfrm>
              <a:off x="611560" y="2060848"/>
              <a:ext cx="576361" cy="1584642"/>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79">
                <a:defRPr/>
              </a:pPr>
              <a:r>
                <a:rPr lang="en-US" altLang="zh-HK" sz="1000" dirty="0">
                  <a:solidFill>
                    <a:srgbClr val="FFFFFF"/>
                  </a:solidFill>
                  <a:latin typeface="Calibri" panose="020F0502020204030204" pitchFamily="34" charset="0"/>
                  <a:ea typeface="SimSun" pitchFamily="18" charset="0"/>
                </a:rPr>
                <a:t>U</a:t>
              </a:r>
            </a:p>
            <a:p>
              <a:pPr algn="ctr" defTabSz="685579">
                <a:defRPr/>
              </a:pPr>
              <a:r>
                <a:rPr lang="en-US" altLang="zh-HK" sz="1000" dirty="0">
                  <a:solidFill>
                    <a:srgbClr val="FFFFFF"/>
                  </a:solidFill>
                  <a:latin typeface="Calibri" panose="020F0502020204030204" pitchFamily="34" charset="0"/>
                  <a:ea typeface="SimSun" pitchFamily="18" charset="0"/>
                </a:rPr>
                <a:t>B</a:t>
              </a:r>
            </a:p>
            <a:p>
              <a:pPr algn="ctr" defTabSz="685579">
                <a:defRPr/>
              </a:pPr>
              <a:r>
                <a:rPr lang="en-US" altLang="zh-HK" sz="1000" dirty="0">
                  <a:solidFill>
                    <a:srgbClr val="FFFFFF"/>
                  </a:solidFill>
                  <a:latin typeface="Calibri" panose="020F0502020204030204" pitchFamily="34" charset="0"/>
                  <a:ea typeface="SimSun" pitchFamily="18" charset="0"/>
                </a:rPr>
                <a:t>P</a:t>
              </a:r>
            </a:p>
          </p:txBody>
        </p:sp>
        <p:sp>
          <p:nvSpPr>
            <p:cNvPr id="32" name="向下箭號圖說文字 7"/>
            <p:cNvSpPr/>
            <p:nvPr/>
          </p:nvSpPr>
          <p:spPr>
            <a:xfrm>
              <a:off x="1259371" y="2060848"/>
              <a:ext cx="571598" cy="1584642"/>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579">
                <a:defRPr/>
              </a:pPr>
              <a:r>
                <a:rPr lang="en-US" altLang="zh-HK" sz="1000" dirty="0">
                  <a:solidFill>
                    <a:srgbClr val="FFFFFF"/>
                  </a:solidFill>
                  <a:latin typeface="Calibri" panose="020F0502020204030204" pitchFamily="34" charset="0"/>
                  <a:ea typeface="SimSun" pitchFamily="18" charset="0"/>
                </a:rPr>
                <a:t>B5</a:t>
              </a:r>
            </a:p>
          </p:txBody>
        </p:sp>
        <p:sp>
          <p:nvSpPr>
            <p:cNvPr id="33" name="向下箭號圖說文字 8"/>
            <p:cNvSpPr/>
            <p:nvPr/>
          </p:nvSpPr>
          <p:spPr>
            <a:xfrm>
              <a:off x="1907182" y="2060848"/>
              <a:ext cx="587475" cy="1611635"/>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defTabSz="685579">
                <a:defRPr/>
              </a:pPr>
              <a:r>
                <a:rPr lang="en-US" altLang="zh-HK" sz="1000" dirty="0">
                  <a:solidFill>
                    <a:srgbClr val="FFFFFF"/>
                  </a:solidFill>
                  <a:latin typeface="Calibri" panose="020F0502020204030204" pitchFamily="34" charset="0"/>
                  <a:ea typeface="SimSun" pitchFamily="18" charset="0"/>
                </a:rPr>
                <a:t>Team</a:t>
              </a:r>
            </a:p>
            <a:p>
              <a:pPr algn="ctr" defTabSz="685579">
                <a:defRPr/>
              </a:pPr>
              <a:r>
                <a:rPr lang="en-US" altLang="zh-HK" sz="1000" dirty="0">
                  <a:solidFill>
                    <a:srgbClr val="FFFFFF"/>
                  </a:solidFill>
                  <a:latin typeface="Calibri" panose="020F0502020204030204" pitchFamily="34" charset="0"/>
                  <a:ea typeface="SimSun" pitchFamily="18" charset="0"/>
                </a:rPr>
                <a:t>Coring</a:t>
              </a:r>
            </a:p>
          </p:txBody>
        </p:sp>
      </p:grpSp>
    </p:spTree>
    <p:extLst>
      <p:ext uri="{BB962C8B-B14F-4D97-AF65-F5344CB8AC3E}">
        <p14:creationId xmlns:p14="http://schemas.microsoft.com/office/powerpoint/2010/main" val="1564741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03789"/>
                                        </p:tgtEl>
                                        <p:attrNameLst>
                                          <p:attrName>style.visibility</p:attrName>
                                        </p:attrNameLst>
                                      </p:cBhvr>
                                      <p:to>
                                        <p:strVal val="visible"/>
                                      </p:to>
                                    </p:set>
                                    <p:anim calcmode="lin" valueType="num">
                                      <p:cBhvr additive="base">
                                        <p:cTn id="7" dur="500" fill="hold"/>
                                        <p:tgtEl>
                                          <p:spTgt spid="203789"/>
                                        </p:tgtEl>
                                        <p:attrNameLst>
                                          <p:attrName>ppt_x</p:attrName>
                                        </p:attrNameLst>
                                      </p:cBhvr>
                                      <p:tavLst>
                                        <p:tav tm="0">
                                          <p:val>
                                            <p:strVal val="#ppt_x"/>
                                          </p:val>
                                        </p:tav>
                                        <p:tav tm="100000">
                                          <p:val>
                                            <p:strVal val="#ppt_x"/>
                                          </p:val>
                                        </p:tav>
                                      </p:tavLst>
                                    </p:anim>
                                    <p:anim calcmode="lin" valueType="num">
                                      <p:cBhvr additive="base">
                                        <p:cTn id="8" dur="500" fill="hold"/>
                                        <p:tgtEl>
                                          <p:spTgt spid="20378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 xmlns:a16="http://schemas.microsoft.com/office/drawing/2014/main" id="{0318EAFA-5157-4E34-952B-17AC973C3F0F}"/>
              </a:ext>
            </a:extLst>
          </p:cNvPr>
          <p:cNvPicPr>
            <a:picLocks noChangeAspect="1"/>
          </p:cNvPicPr>
          <p:nvPr/>
        </p:nvPicPr>
        <p:blipFill>
          <a:blip r:embed="rId2"/>
          <a:stretch>
            <a:fillRect/>
          </a:stretch>
        </p:blipFill>
        <p:spPr>
          <a:xfrm>
            <a:off x="0" y="367852"/>
            <a:ext cx="9144000" cy="610791"/>
          </a:xfrm>
          <a:prstGeom prst="rect">
            <a:avLst/>
          </a:prstGeom>
        </p:spPr>
      </p:pic>
      <p:sp>
        <p:nvSpPr>
          <p:cNvPr id="220162" name="投影片編號版面配置區 1"/>
          <p:cNvSpPr>
            <a:spLocks noGrp="1"/>
          </p:cNvSpPr>
          <p:nvPr>
            <p:ph type="sldNum" sz="quarter" idx="11"/>
          </p:nvPr>
        </p:nvSpPr>
        <p:spPr>
          <a:noFill/>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417773" indent="-160683" eaLnBrk="0" hangingPunct="0">
              <a:defRPr kumimoji="1">
                <a:solidFill>
                  <a:schemeClr val="tx1"/>
                </a:solidFill>
                <a:latin typeface="Arial" panose="020B0604020202020204" pitchFamily="34" charset="0"/>
                <a:ea typeface="新細明體" panose="02020500000000000000" pitchFamily="18" charset="-120"/>
              </a:defRPr>
            </a:lvl2pPr>
            <a:lvl3pPr marL="642730" indent="-128549" eaLnBrk="0" hangingPunct="0">
              <a:defRPr kumimoji="1">
                <a:solidFill>
                  <a:schemeClr val="tx1"/>
                </a:solidFill>
                <a:latin typeface="Arial" panose="020B0604020202020204" pitchFamily="34" charset="0"/>
                <a:ea typeface="新細明體" panose="02020500000000000000" pitchFamily="18" charset="-120"/>
              </a:defRPr>
            </a:lvl3pPr>
            <a:lvl4pPr marL="899821" indent="-128549" eaLnBrk="0" hangingPunct="0">
              <a:defRPr kumimoji="1">
                <a:solidFill>
                  <a:schemeClr val="tx1"/>
                </a:solidFill>
                <a:latin typeface="Arial" panose="020B0604020202020204" pitchFamily="34" charset="0"/>
                <a:ea typeface="新細明體" panose="02020500000000000000" pitchFamily="18" charset="-120"/>
              </a:defRPr>
            </a:lvl4pPr>
            <a:lvl5pPr marL="1156911" indent="-128549" eaLnBrk="0" hangingPunct="0">
              <a:defRPr kumimoji="1">
                <a:solidFill>
                  <a:schemeClr val="tx1"/>
                </a:solidFill>
                <a:latin typeface="Arial" panose="020B0604020202020204" pitchFamily="34" charset="0"/>
                <a:ea typeface="新細明體" panose="02020500000000000000" pitchFamily="18" charset="-120"/>
              </a:defRPr>
            </a:lvl5pPr>
            <a:lvl6pPr marL="1414008" indent="-12854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1671092" indent="-12854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1928189" indent="-12854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2185286" indent="-128549"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fld id="{D53388BD-627F-4BC7-9EDD-F5C1BD3DCE8E}" type="slidenum">
              <a:rPr kumimoji="0" lang="en-US" altLang="zh-TW">
                <a:solidFill>
                  <a:prstClr val="white"/>
                </a:solidFill>
                <a:latin typeface="Calibri" panose="020F0502020204030204" pitchFamily="34" charset="0"/>
              </a:rPr>
              <a:pPr eaLnBrk="1" hangingPunct="1"/>
              <a:t>44</a:t>
            </a:fld>
            <a:endParaRPr kumimoji="0" lang="en-US" altLang="zh-TW" dirty="0">
              <a:solidFill>
                <a:prstClr val="white"/>
              </a:solidFill>
              <a:latin typeface="Calibri" panose="020F0502020204030204" pitchFamily="34" charset="0"/>
            </a:endParaRPr>
          </a:p>
        </p:txBody>
      </p:sp>
      <p:pic>
        <p:nvPicPr>
          <p:cNvPr id="22016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2450" y="2457451"/>
            <a:ext cx="4478239" cy="233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pic>
        <p:nvPicPr>
          <p:cNvPr id="22016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7623" y="2270822"/>
            <a:ext cx="68759" cy="60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pic>
        <p:nvPicPr>
          <p:cNvPr id="22016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3594" y="2288681"/>
            <a:ext cx="68759" cy="60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pic>
        <p:nvPicPr>
          <p:cNvPr id="22016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6346" y="2288681"/>
            <a:ext cx="68759" cy="60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pic>
        <p:nvPicPr>
          <p:cNvPr id="22016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4457" y="2288681"/>
            <a:ext cx="68759" cy="60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pic>
        <p:nvPicPr>
          <p:cNvPr id="22016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1676" y="2288681"/>
            <a:ext cx="68759" cy="60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pic>
        <p:nvPicPr>
          <p:cNvPr id="22016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1396" y="2288681"/>
            <a:ext cx="68759" cy="60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pic>
        <p:nvPicPr>
          <p:cNvPr id="22017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9571" y="2285108"/>
            <a:ext cx="68759" cy="61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pic>
        <p:nvPicPr>
          <p:cNvPr id="220171"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8050" y="2285108"/>
            <a:ext cx="68759" cy="61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
        <p:nvSpPr>
          <p:cNvPr id="220172" name="文字方塊 2"/>
          <p:cNvSpPr txBox="1">
            <a:spLocks noChangeArrowheads="1"/>
          </p:cNvSpPr>
          <p:nvPr/>
        </p:nvSpPr>
        <p:spPr bwMode="auto">
          <a:xfrm>
            <a:off x="2433353" y="3017344"/>
            <a:ext cx="44425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685579" eaLnBrk="1" hangingPunct="1"/>
            <a:r>
              <a:rPr lang="en-US" altLang="zh-HK" sz="1200" b="1" dirty="0">
                <a:solidFill>
                  <a:srgbClr val="FFFFFF"/>
                </a:solidFill>
                <a:latin typeface="Calibri" panose="020F0502020204030204" pitchFamily="34" charset="0"/>
                <a:ea typeface="SimSun" pitchFamily="18" charset="0"/>
              </a:rPr>
              <a:t>Mon</a:t>
            </a:r>
          </a:p>
        </p:txBody>
      </p:sp>
      <p:sp>
        <p:nvSpPr>
          <p:cNvPr id="220173" name="文字方塊 3"/>
          <p:cNvSpPr txBox="1">
            <a:spLocks noChangeArrowheads="1"/>
          </p:cNvSpPr>
          <p:nvPr/>
        </p:nvSpPr>
        <p:spPr bwMode="auto">
          <a:xfrm>
            <a:off x="3114676" y="3017959"/>
            <a:ext cx="41612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685579" eaLnBrk="1" hangingPunct="1"/>
            <a:r>
              <a:rPr lang="en-US" altLang="zh-HK" sz="1200" b="1" dirty="0">
                <a:solidFill>
                  <a:srgbClr val="FFFFFF"/>
                </a:solidFill>
                <a:latin typeface="Calibri" panose="020F0502020204030204" pitchFamily="34" charset="0"/>
                <a:ea typeface="SimSun" pitchFamily="18" charset="0"/>
              </a:rPr>
              <a:t>Tue</a:t>
            </a:r>
          </a:p>
        </p:txBody>
      </p:sp>
      <p:sp>
        <p:nvSpPr>
          <p:cNvPr id="220174" name="文字方塊 4"/>
          <p:cNvSpPr txBox="1">
            <a:spLocks noChangeArrowheads="1"/>
          </p:cNvSpPr>
          <p:nvPr/>
        </p:nvSpPr>
        <p:spPr bwMode="auto">
          <a:xfrm>
            <a:off x="3802275" y="3017959"/>
            <a:ext cx="52595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685579" eaLnBrk="1" hangingPunct="1"/>
            <a:r>
              <a:rPr lang="en-US" altLang="zh-HK" sz="1200" b="1" dirty="0">
                <a:solidFill>
                  <a:srgbClr val="FFFFFF"/>
                </a:solidFill>
                <a:latin typeface="Calibri" panose="020F0502020204030204" pitchFamily="34" charset="0"/>
                <a:ea typeface="SimSun" pitchFamily="18" charset="0"/>
              </a:rPr>
              <a:t>Wed</a:t>
            </a:r>
          </a:p>
        </p:txBody>
      </p:sp>
      <p:sp>
        <p:nvSpPr>
          <p:cNvPr id="220175" name="文字方塊 5"/>
          <p:cNvSpPr txBox="1">
            <a:spLocks noChangeArrowheads="1"/>
          </p:cNvSpPr>
          <p:nvPr/>
        </p:nvSpPr>
        <p:spPr bwMode="auto">
          <a:xfrm>
            <a:off x="4470662" y="3017344"/>
            <a:ext cx="50006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685579" eaLnBrk="1" hangingPunct="1"/>
            <a:r>
              <a:rPr lang="en-US" altLang="zh-HK" sz="1200" b="1" dirty="0">
                <a:solidFill>
                  <a:srgbClr val="FFFFFF"/>
                </a:solidFill>
                <a:latin typeface="Calibri" panose="020F0502020204030204" pitchFamily="34" charset="0"/>
                <a:ea typeface="SimSun" pitchFamily="18" charset="0"/>
              </a:rPr>
              <a:t>Thur</a:t>
            </a:r>
          </a:p>
        </p:txBody>
      </p:sp>
      <p:sp>
        <p:nvSpPr>
          <p:cNvPr id="220176" name="文字方塊 6"/>
          <p:cNvSpPr txBox="1">
            <a:spLocks noChangeArrowheads="1"/>
          </p:cNvSpPr>
          <p:nvPr/>
        </p:nvSpPr>
        <p:spPr bwMode="auto">
          <a:xfrm>
            <a:off x="5170104" y="3017959"/>
            <a:ext cx="48953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685579" eaLnBrk="1" hangingPunct="1"/>
            <a:r>
              <a:rPr lang="en-US" altLang="zh-HK" sz="1200" b="1" dirty="0">
                <a:solidFill>
                  <a:srgbClr val="FFFFFF"/>
                </a:solidFill>
                <a:latin typeface="Calibri" panose="020F0502020204030204" pitchFamily="34" charset="0"/>
                <a:ea typeface="SimSun" pitchFamily="18" charset="0"/>
              </a:rPr>
              <a:t>Fri</a:t>
            </a:r>
          </a:p>
        </p:txBody>
      </p:sp>
      <p:sp>
        <p:nvSpPr>
          <p:cNvPr id="220177" name="文字方塊 7"/>
          <p:cNvSpPr txBox="1">
            <a:spLocks noChangeArrowheads="1"/>
          </p:cNvSpPr>
          <p:nvPr/>
        </p:nvSpPr>
        <p:spPr bwMode="auto">
          <a:xfrm>
            <a:off x="5659646" y="3017959"/>
            <a:ext cx="42817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685579" eaLnBrk="1" hangingPunct="1"/>
            <a:r>
              <a:rPr lang="en-US" altLang="zh-HK" sz="1200" b="1" dirty="0">
                <a:solidFill>
                  <a:srgbClr val="FFFFFF"/>
                </a:solidFill>
                <a:latin typeface="Calibri" panose="020F0502020204030204" pitchFamily="34" charset="0"/>
                <a:ea typeface="SimSun" pitchFamily="18" charset="0"/>
              </a:rPr>
              <a:t>Sat</a:t>
            </a:r>
          </a:p>
        </p:txBody>
      </p:sp>
      <p:sp>
        <p:nvSpPr>
          <p:cNvPr id="220178" name="文字方塊 8"/>
          <p:cNvSpPr txBox="1">
            <a:spLocks noChangeArrowheads="1"/>
          </p:cNvSpPr>
          <p:nvPr/>
        </p:nvSpPr>
        <p:spPr bwMode="auto">
          <a:xfrm>
            <a:off x="6290086" y="3018574"/>
            <a:ext cx="41701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defTabSz="685579" eaLnBrk="1" hangingPunct="1"/>
            <a:r>
              <a:rPr lang="en-US" altLang="zh-HK" sz="1200" b="1" dirty="0">
                <a:solidFill>
                  <a:srgbClr val="FFFFFF"/>
                </a:solidFill>
                <a:latin typeface="Calibri" panose="020F0502020204030204" pitchFamily="34" charset="0"/>
                <a:ea typeface="SimSun" pitchFamily="18" charset="0"/>
              </a:rPr>
              <a:t>Sun</a:t>
            </a:r>
          </a:p>
        </p:txBody>
      </p:sp>
      <p:sp>
        <p:nvSpPr>
          <p:cNvPr id="220179" name="文字方塊 1"/>
          <p:cNvSpPr txBox="1">
            <a:spLocks noChangeArrowheads="1"/>
          </p:cNvSpPr>
          <p:nvPr/>
        </p:nvSpPr>
        <p:spPr bwMode="auto">
          <a:xfrm>
            <a:off x="3530800" y="448186"/>
            <a:ext cx="2013644" cy="45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defTabSz="685579" eaLnBrk="1" hangingPunct="1"/>
            <a:r>
              <a:rPr lang="en-US" altLang="zh-HK" sz="2500" b="1" dirty="0">
                <a:solidFill>
                  <a:srgbClr val="FFFFFF"/>
                </a:solidFill>
                <a:effectLst>
                  <a:outerShdw blurRad="38100" dist="38100" dir="2700000" algn="tl">
                    <a:srgbClr val="000000">
                      <a:alpha val="43137"/>
                    </a:srgbClr>
                  </a:outerShdw>
                </a:effectLst>
                <a:latin typeface="Calibri" panose="020F0502020204030204" pitchFamily="34" charset="0"/>
                <a:ea typeface="SimSun" pitchFamily="18" charset="0"/>
              </a:rPr>
              <a:t>Weekly plan</a:t>
            </a:r>
          </a:p>
        </p:txBody>
      </p:sp>
      <p:pic>
        <p:nvPicPr>
          <p:cNvPr id="204824" name="Picture 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02262" y="1542173"/>
            <a:ext cx="376833" cy="82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sp>
        <p:nvSpPr>
          <p:cNvPr id="3" name="向下箭號圖說文字 2"/>
          <p:cNvSpPr/>
          <p:nvPr/>
        </p:nvSpPr>
        <p:spPr>
          <a:xfrm>
            <a:off x="6285835" y="1542173"/>
            <a:ext cx="420140" cy="826889"/>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anchor="ctr"/>
          <a:lstStyle/>
          <a:p>
            <a:pPr algn="ctr" defTabSz="685579">
              <a:defRPr/>
            </a:pPr>
            <a:r>
              <a:rPr lang="en-US" altLang="zh-HK" sz="1000" dirty="0">
                <a:solidFill>
                  <a:srgbClr val="FFFF00"/>
                </a:solidFill>
                <a:latin typeface="Calibri" panose="020F0502020204030204" pitchFamily="34" charset="0"/>
                <a:ea typeface="SimSun" pitchFamily="18" charset="0"/>
              </a:rPr>
              <a:t>UBP</a:t>
            </a:r>
          </a:p>
        </p:txBody>
      </p:sp>
      <p:sp>
        <p:nvSpPr>
          <p:cNvPr id="4" name="文字方塊 3"/>
          <p:cNvSpPr txBox="1">
            <a:spLocks noChangeArrowheads="1"/>
          </p:cNvSpPr>
          <p:nvPr/>
        </p:nvSpPr>
        <p:spPr bwMode="auto">
          <a:xfrm>
            <a:off x="0" y="3665641"/>
            <a:ext cx="9144000"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9" rIns="68561" bIns="34289">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defTabSz="685579" eaLnBrk="1" hangingPunct="1"/>
            <a:r>
              <a:rPr lang="en-US" altLang="zh-HK" sz="2700" b="1" dirty="0">
                <a:solidFill>
                  <a:srgbClr val="FFFF00"/>
                </a:solidFill>
                <a:effectLst>
                  <a:outerShdw blurRad="38100" dist="38100" dir="2700000" algn="tl">
                    <a:srgbClr val="000000">
                      <a:alpha val="43137"/>
                    </a:srgbClr>
                  </a:outerShdw>
                </a:effectLst>
                <a:latin typeface="Calibri" panose="020F0502020204030204" pitchFamily="34" charset="0"/>
                <a:ea typeface="SimSun" pitchFamily="18" charset="0"/>
              </a:rPr>
              <a:t>Quantity</a:t>
            </a:r>
            <a:r>
              <a:rPr lang="zh-HK" altLang="en-US" sz="2700" b="1" dirty="0">
                <a:solidFill>
                  <a:srgbClr val="FFFFFF"/>
                </a:solidFill>
                <a:effectLst>
                  <a:outerShdw blurRad="38100" dist="38100" dir="2700000" algn="tl">
                    <a:srgbClr val="000000">
                      <a:alpha val="43137"/>
                    </a:srgbClr>
                  </a:outerShdw>
                </a:effectLst>
                <a:latin typeface="Calibri" panose="020F0502020204030204" pitchFamily="34" charset="0"/>
                <a:ea typeface="SimSun" pitchFamily="18" charset="0"/>
              </a:rPr>
              <a:t> </a:t>
            </a:r>
            <a:r>
              <a:rPr lang="en-US" altLang="zh-HK" sz="2700" b="1" dirty="0">
                <a:solidFill>
                  <a:srgbClr val="FFFFFF"/>
                </a:solidFill>
                <a:effectLst>
                  <a:outerShdw blurRad="38100" dist="38100" dir="2700000" algn="tl">
                    <a:srgbClr val="000000">
                      <a:alpha val="43137"/>
                    </a:srgbClr>
                  </a:outerShdw>
                </a:effectLst>
                <a:latin typeface="Calibri" panose="020F0502020204030204" pitchFamily="34" charset="0"/>
                <a:ea typeface="SimSun" pitchFamily="18" charset="0"/>
              </a:rPr>
              <a:t>affects </a:t>
            </a:r>
            <a:r>
              <a:rPr lang="en-US" altLang="zh-HK" sz="2700" b="1" dirty="0">
                <a:solidFill>
                  <a:srgbClr val="FFFF00"/>
                </a:solidFill>
                <a:effectLst>
                  <a:outerShdw blurRad="38100" dist="38100" dir="2700000" algn="tl">
                    <a:srgbClr val="000000">
                      <a:alpha val="43137"/>
                    </a:srgbClr>
                  </a:outerShdw>
                </a:effectLst>
                <a:latin typeface="Calibri" panose="020F0502020204030204" pitchFamily="34" charset="0"/>
                <a:ea typeface="SimSun" pitchFamily="18" charset="0"/>
              </a:rPr>
              <a:t>quality</a:t>
            </a:r>
          </a:p>
        </p:txBody>
      </p:sp>
      <p:sp>
        <p:nvSpPr>
          <p:cNvPr id="26" name="向下箭號圖說文字 25"/>
          <p:cNvSpPr/>
          <p:nvPr/>
        </p:nvSpPr>
        <p:spPr>
          <a:xfrm>
            <a:off x="2433354" y="1529168"/>
            <a:ext cx="417017" cy="826889"/>
          </a:xfrm>
          <a:prstGeom prst="downArrow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anchor="ctr"/>
          <a:lstStyle/>
          <a:p>
            <a:pPr algn="ctr" defTabSz="685579">
              <a:defRPr/>
            </a:pPr>
            <a:r>
              <a:rPr lang="en-US" altLang="zh-HK" sz="1000" dirty="0">
                <a:solidFill>
                  <a:srgbClr val="FFFF00"/>
                </a:solidFill>
                <a:latin typeface="Calibri" panose="020F0502020204030204" pitchFamily="34" charset="0"/>
                <a:ea typeface="SimSun" pitchFamily="18" charset="0"/>
              </a:rPr>
              <a:t>UBP</a:t>
            </a:r>
            <a:endParaRPr lang="zh-HK" altLang="en-US" sz="1000" dirty="0">
              <a:solidFill>
                <a:srgbClr val="FFFF00"/>
              </a:solidFill>
              <a:latin typeface="Calibri" panose="020F0502020204030204" pitchFamily="34" charset="0"/>
              <a:ea typeface="SimSun" pitchFamily="18" charset="0"/>
            </a:endParaRPr>
          </a:p>
        </p:txBody>
      </p:sp>
      <p:pic>
        <p:nvPicPr>
          <p:cNvPr id="6" name="圖片 5"/>
          <p:cNvPicPr>
            <a:picLocks noChangeAspect="1"/>
          </p:cNvPicPr>
          <p:nvPr/>
        </p:nvPicPr>
        <p:blipFill>
          <a:blip r:embed="rId7"/>
          <a:stretch>
            <a:fillRect/>
          </a:stretch>
        </p:blipFill>
        <p:spPr>
          <a:xfrm>
            <a:off x="4425990" y="1529168"/>
            <a:ext cx="475529" cy="836749"/>
          </a:xfrm>
          <a:prstGeom prst="rect">
            <a:avLst/>
          </a:prstGeom>
        </p:spPr>
      </p:pic>
      <p:pic>
        <p:nvPicPr>
          <p:cNvPr id="5" name="圖片 4">
            <a:extLst>
              <a:ext uri="{FF2B5EF4-FFF2-40B4-BE49-F238E27FC236}">
                <a16:creationId xmlns="" xmlns:a16="http://schemas.microsoft.com/office/drawing/2014/main" id="{6DFC909C-1BCD-41B7-9495-BCABE34F8E10}"/>
              </a:ext>
            </a:extLst>
          </p:cNvPr>
          <p:cNvPicPr>
            <a:picLocks noChangeAspect="1"/>
          </p:cNvPicPr>
          <p:nvPr/>
        </p:nvPicPr>
        <p:blipFill>
          <a:blip r:embed="rId8"/>
          <a:stretch>
            <a:fillRect/>
          </a:stretch>
        </p:blipFill>
        <p:spPr>
          <a:xfrm>
            <a:off x="5590750" y="1529155"/>
            <a:ext cx="374936" cy="827604"/>
          </a:xfrm>
          <a:prstGeom prst="rect">
            <a:avLst/>
          </a:prstGeom>
        </p:spPr>
      </p:pic>
    </p:spTree>
    <p:extLst>
      <p:ext uri="{BB962C8B-B14F-4D97-AF65-F5344CB8AC3E}">
        <p14:creationId xmlns:p14="http://schemas.microsoft.com/office/powerpoint/2010/main" val="407921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04824"/>
                                        </p:tgtEl>
                                        <p:attrNameLst>
                                          <p:attrName>style.visibility</p:attrName>
                                        </p:attrNameLst>
                                      </p:cBhvr>
                                      <p:to>
                                        <p:strVal val="visible"/>
                                      </p:to>
                                    </p:set>
                                    <p:anim calcmode="lin" valueType="num">
                                      <p:cBhvr additive="base">
                                        <p:cTn id="7" dur="500" fill="hold"/>
                                        <p:tgtEl>
                                          <p:spTgt spid="204824"/>
                                        </p:tgtEl>
                                        <p:attrNameLst>
                                          <p:attrName>ppt_x</p:attrName>
                                        </p:attrNameLst>
                                      </p:cBhvr>
                                      <p:tavLst>
                                        <p:tav tm="0">
                                          <p:val>
                                            <p:strVal val="#ppt_x"/>
                                          </p:val>
                                        </p:tav>
                                        <p:tav tm="100000">
                                          <p:val>
                                            <p:strVal val="#ppt_x"/>
                                          </p:val>
                                        </p:tav>
                                      </p:tavLst>
                                    </p:anim>
                                    <p:anim calcmode="lin" valueType="num">
                                      <p:cBhvr additive="base">
                                        <p:cTn id="8" dur="500" fill="hold"/>
                                        <p:tgtEl>
                                          <p:spTgt spid="20482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Effect transition="in" filter="fade">
                                      <p:cBhvr>
                                        <p:cTn id="31" dur="1000"/>
                                        <p:tgtEl>
                                          <p:spTgt spid="4">
                                            <p:txEl>
                                              <p:pRg st="0" end="0"/>
                                            </p:txEl>
                                          </p:spTgt>
                                        </p:tgtEl>
                                      </p:cBhvr>
                                    </p:animEffect>
                                    <p:anim calcmode="lin" valueType="num">
                                      <p:cBhvr>
                                        <p:cTn id="3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 xmlns:a16="http://schemas.microsoft.com/office/drawing/2014/main" id="{D74BC32F-E107-4048-94C2-2DB846210104}"/>
              </a:ext>
            </a:extLst>
          </p:cNvPr>
          <p:cNvPicPr>
            <a:picLocks noChangeAspect="1"/>
          </p:cNvPicPr>
          <p:nvPr/>
        </p:nvPicPr>
        <p:blipFill>
          <a:blip r:embed="rId2"/>
          <a:stretch>
            <a:fillRect/>
          </a:stretch>
        </p:blipFill>
        <p:spPr>
          <a:xfrm>
            <a:off x="0" y="329540"/>
            <a:ext cx="9144000" cy="1425039"/>
          </a:xfrm>
          <a:prstGeom prst="rect">
            <a:avLst/>
          </a:prstGeom>
        </p:spPr>
      </p:pic>
      <p:sp>
        <p:nvSpPr>
          <p:cNvPr id="2" name="標題 1"/>
          <p:cNvSpPr>
            <a:spLocks noGrp="1"/>
          </p:cNvSpPr>
          <p:nvPr>
            <p:ph type="title"/>
          </p:nvPr>
        </p:nvSpPr>
        <p:spPr>
          <a:xfrm>
            <a:off x="3306832" y="994622"/>
            <a:ext cx="5935879" cy="632238"/>
          </a:xfrm>
        </p:spPr>
        <p:txBody>
          <a:bodyPr>
            <a:noAutofit/>
          </a:bodyPr>
          <a:lstStyle/>
          <a:p>
            <a:pPr>
              <a:lnSpc>
                <a:spcPct val="150000"/>
              </a:lnSpc>
            </a:pPr>
            <a:r>
              <a:rPr lang="x-none" sz="3300" dirty="0">
                <a:latin typeface="Calibri" panose="020F0502020204030204" pitchFamily="34" charset="0"/>
              </a:rPr>
              <a:t/>
            </a:r>
            <a:br>
              <a:rPr lang="x-none" sz="3300" dirty="0">
                <a:latin typeface="Calibri" panose="020F0502020204030204" pitchFamily="34" charset="0"/>
              </a:rPr>
            </a:br>
            <a:r>
              <a:rPr lang="en-US" altLang="zh-HK" sz="3300" dirty="0">
                <a:solidFill>
                  <a:srgbClr val="FFFF00"/>
                </a:solidFill>
                <a:latin typeface="Calibri" panose="020F0502020204030204" pitchFamily="34" charset="0"/>
                <a:ea typeface="SimSun" pitchFamily="18" charset="0"/>
              </a:rPr>
              <a:t>4. Make sure </a:t>
            </a:r>
            <a:r>
              <a:rPr lang="en-US" altLang="zh-HK" sz="3000" b="1" dirty="0">
                <a:solidFill>
                  <a:srgbClr val="FFFF00"/>
                </a:solidFill>
                <a:latin typeface="Calibri" panose="020F0502020204030204" pitchFamily="34" charset="0"/>
                <a:ea typeface="SimSun" pitchFamily="18" charset="0"/>
              </a:rPr>
              <a:t>coring training</a:t>
            </a:r>
            <a:br>
              <a:rPr lang="en-US" altLang="zh-HK" sz="3000" b="1" dirty="0">
                <a:solidFill>
                  <a:srgbClr val="FFFF00"/>
                </a:solidFill>
                <a:latin typeface="Calibri" panose="020F0502020204030204" pitchFamily="34" charset="0"/>
                <a:ea typeface="SimSun" pitchFamily="18" charset="0"/>
              </a:rPr>
            </a:br>
            <a:r>
              <a:rPr lang="en-US" altLang="zh-HK" sz="3300" dirty="0">
                <a:solidFill>
                  <a:srgbClr val="FFFF00"/>
                </a:solidFill>
                <a:latin typeface="Calibri" panose="020F0502020204030204" pitchFamily="34" charset="0"/>
                <a:ea typeface="SimSun" pitchFamily="18" charset="0"/>
              </a:rPr>
              <a:t>attendees</a:t>
            </a:r>
            <a:r>
              <a:rPr lang="zh-HK" altLang="en-US" sz="3300" dirty="0">
                <a:solidFill>
                  <a:srgbClr val="FFFF00"/>
                </a:solidFill>
                <a:latin typeface="Calibri" panose="020F0502020204030204" pitchFamily="34" charset="0"/>
                <a:ea typeface="SimSun" pitchFamily="18" charset="0"/>
              </a:rPr>
              <a:t> </a:t>
            </a:r>
            <a:r>
              <a:rPr lang="en-US" altLang="zh-HK" sz="3300" dirty="0">
                <a:solidFill>
                  <a:srgbClr val="FFFF00"/>
                </a:solidFill>
                <a:latin typeface="Calibri" panose="020F0502020204030204" pitchFamily="34" charset="0"/>
                <a:ea typeface="SimSun" pitchFamily="18" charset="0"/>
              </a:rPr>
              <a:t>every week</a:t>
            </a:r>
          </a:p>
        </p:txBody>
      </p:sp>
      <p:sp>
        <p:nvSpPr>
          <p:cNvPr id="3" name="矩形 2"/>
          <p:cNvSpPr/>
          <p:nvPr/>
        </p:nvSpPr>
        <p:spPr>
          <a:xfrm>
            <a:off x="209944" y="683000"/>
            <a:ext cx="3123596" cy="623248"/>
          </a:xfrm>
          <a:prstGeom prst="rect">
            <a:avLst/>
          </a:prstGeom>
        </p:spPr>
        <p:txBody>
          <a:bodyPr wrap="none" lIns="68561" tIns="34289" rIns="68561" bIns="34289">
            <a:spAutoFit/>
          </a:bodyPr>
          <a:lstStyle/>
          <a:p>
            <a:pPr defTabSz="685579"/>
            <a:r>
              <a:rPr lang="en-US" altLang="zh-HK" sz="3600" cap="all" dirty="0">
                <a:solidFill>
                  <a:srgbClr val="FFFFFF"/>
                </a:solidFill>
                <a:latin typeface="Calibri" panose="020F0502020204030204" pitchFamily="34" charset="0"/>
                <a:ea typeface="SimSun" pitchFamily="18" charset="0"/>
              </a:rPr>
              <a:t>Goal setting~</a:t>
            </a:r>
          </a:p>
        </p:txBody>
      </p:sp>
      <p:sp>
        <p:nvSpPr>
          <p:cNvPr id="4" name="矩形 3">
            <a:extLst>
              <a:ext uri="{FF2B5EF4-FFF2-40B4-BE49-F238E27FC236}">
                <a16:creationId xmlns="" xmlns:a16="http://schemas.microsoft.com/office/drawing/2014/main" id="{99F1CC8B-120A-42B4-B24F-D93B4FFA053D}"/>
              </a:ext>
            </a:extLst>
          </p:cNvPr>
          <p:cNvSpPr/>
          <p:nvPr/>
        </p:nvSpPr>
        <p:spPr>
          <a:xfrm>
            <a:off x="1067558" y="2397475"/>
            <a:ext cx="6841421" cy="1084913"/>
          </a:xfrm>
          <a:prstGeom prst="rect">
            <a:avLst/>
          </a:prstGeom>
        </p:spPr>
        <p:txBody>
          <a:bodyPr wrap="square" lIns="68561" tIns="34289" rIns="68561" bIns="34289">
            <a:spAutoFit/>
          </a:bodyPr>
          <a:lstStyle/>
          <a:p>
            <a:pPr defTabSz="685579"/>
            <a:r>
              <a:rPr lang="en-US" altLang="zh-HK" sz="3300" b="1" dirty="0">
                <a:solidFill>
                  <a:srgbClr val="FFFFFF"/>
                </a:solidFill>
                <a:latin typeface="Calibri" panose="020F0502020204030204" pitchFamily="34" charset="0"/>
                <a:ea typeface="SimSun" pitchFamily="18" charset="0"/>
              </a:rPr>
              <a:t>Coring training is the 2nd important when Events are the most important</a:t>
            </a:r>
          </a:p>
        </p:txBody>
      </p:sp>
    </p:spTree>
    <p:extLst>
      <p:ext uri="{BB962C8B-B14F-4D97-AF65-F5344CB8AC3E}">
        <p14:creationId xmlns:p14="http://schemas.microsoft.com/office/powerpoint/2010/main" val="136166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327124"/>
            <a:ext cx="9144000" cy="536972"/>
          </a:xfrm>
        </p:spPr>
        <p:txBody>
          <a:bodyPr>
            <a:noAutofit/>
          </a:bodyPr>
          <a:lstStyle/>
          <a:p>
            <a:pPr algn="ctr"/>
            <a:r>
              <a:rPr lang="en-US" altLang="zh-HK" sz="3600" b="1" dirty="0">
                <a:solidFill>
                  <a:srgbClr val="FFFF00"/>
                </a:solidFill>
                <a:latin typeface="Calibri" panose="020F0502020204030204" pitchFamily="34" charset="0"/>
                <a:ea typeface="SimSun" pitchFamily="18" charset="0"/>
              </a:rPr>
              <a:t>Coring</a:t>
            </a:r>
            <a:r>
              <a:rPr lang="zh-HK" altLang="en-US" sz="3600" dirty="0">
                <a:solidFill>
                  <a:srgbClr val="FFFF00"/>
                </a:solidFill>
                <a:latin typeface="Calibri" panose="020F0502020204030204" pitchFamily="34" charset="0"/>
                <a:ea typeface="SimSun" pitchFamily="18" charset="0"/>
              </a:rPr>
              <a:t> </a:t>
            </a:r>
            <a:r>
              <a:rPr lang="en-US" altLang="zh-HK" sz="3600" dirty="0">
                <a:solidFill>
                  <a:srgbClr val="FFFF00"/>
                </a:solidFill>
                <a:latin typeface="Calibri" panose="020F0502020204030204" pitchFamily="34" charset="0"/>
                <a:ea typeface="SimSun" pitchFamily="18" charset="0"/>
              </a:rPr>
              <a:t>Team TRAINING</a:t>
            </a:r>
            <a:endParaRPr lang="zh-HK" altLang="en-US" sz="3600" dirty="0">
              <a:solidFill>
                <a:srgbClr val="FFFF00"/>
              </a:solidFill>
              <a:latin typeface="Calibri" panose="020F0502020204030204" pitchFamily="34" charset="0"/>
              <a:ea typeface="SimSun" pitchFamily="18" charset="0"/>
            </a:endParaRPr>
          </a:p>
        </p:txBody>
      </p:sp>
      <p:pic>
        <p:nvPicPr>
          <p:cNvPr id="4" name="內容版面配置區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686450" y="2962409"/>
            <a:ext cx="4698522" cy="2075259"/>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86" y="1185669"/>
            <a:ext cx="3456384" cy="2592288"/>
          </a:xfrm>
          <a:prstGeom prst="rect">
            <a:avLst/>
          </a:prstGeom>
        </p:spPr>
      </p:pic>
      <p:sp>
        <p:nvSpPr>
          <p:cNvPr id="6" name="文字方塊 5"/>
          <p:cNvSpPr txBox="1"/>
          <p:nvPr/>
        </p:nvSpPr>
        <p:spPr>
          <a:xfrm>
            <a:off x="5910904" y="1157055"/>
            <a:ext cx="1572691" cy="530915"/>
          </a:xfrm>
          <a:prstGeom prst="rect">
            <a:avLst/>
          </a:prstGeom>
          <a:noFill/>
        </p:spPr>
        <p:txBody>
          <a:bodyPr wrap="none" lIns="68561" tIns="34289" rIns="68561" bIns="34289" rtlCol="0">
            <a:spAutoFit/>
          </a:bodyPr>
          <a:lstStyle/>
          <a:p>
            <a:pPr defTabSz="685579"/>
            <a:r>
              <a:rPr lang="en-US" altLang="zh-HK" sz="3000" dirty="0">
                <a:solidFill>
                  <a:srgbClr val="FFFFFF"/>
                </a:solidFill>
                <a:latin typeface="Calibri" panose="020F0502020204030204" pitchFamily="34" charset="0"/>
                <a:ea typeface="SimSun" pitchFamily="18" charset="0"/>
              </a:rPr>
              <a:t>1. Attend</a:t>
            </a:r>
          </a:p>
        </p:txBody>
      </p:sp>
      <p:sp>
        <p:nvSpPr>
          <p:cNvPr id="7" name="文字方塊 6"/>
          <p:cNvSpPr txBox="1"/>
          <p:nvPr/>
        </p:nvSpPr>
        <p:spPr>
          <a:xfrm>
            <a:off x="5625896" y="1805966"/>
            <a:ext cx="2190407" cy="530915"/>
          </a:xfrm>
          <a:prstGeom prst="rect">
            <a:avLst/>
          </a:prstGeom>
          <a:noFill/>
        </p:spPr>
        <p:txBody>
          <a:bodyPr wrap="none" lIns="68561" tIns="34289" rIns="68561" bIns="34289" rtlCol="0">
            <a:spAutoFit/>
          </a:bodyPr>
          <a:lstStyle/>
          <a:p>
            <a:pPr defTabSz="685579"/>
            <a:r>
              <a:rPr lang="en-US" altLang="zh-HK" sz="3000" dirty="0">
                <a:solidFill>
                  <a:srgbClr val="00B0F0"/>
                </a:solidFill>
                <a:latin typeface="Calibri" panose="020F0502020204030204" pitchFamily="34" charset="0"/>
                <a:ea typeface="SimSun" pitchFamily="18" charset="0"/>
              </a:rPr>
              <a:t>2. Participate</a:t>
            </a:r>
          </a:p>
        </p:txBody>
      </p:sp>
      <p:sp>
        <p:nvSpPr>
          <p:cNvPr id="8" name="文字方塊 7"/>
          <p:cNvSpPr txBox="1"/>
          <p:nvPr/>
        </p:nvSpPr>
        <p:spPr>
          <a:xfrm>
            <a:off x="4027721" y="2434264"/>
            <a:ext cx="4909805" cy="484748"/>
          </a:xfrm>
          <a:prstGeom prst="rect">
            <a:avLst/>
          </a:prstGeom>
          <a:noFill/>
        </p:spPr>
        <p:txBody>
          <a:bodyPr wrap="none" lIns="68561" tIns="34289" rIns="68561" bIns="34289" rtlCol="0">
            <a:spAutoFit/>
          </a:bodyPr>
          <a:lstStyle/>
          <a:p>
            <a:pPr defTabSz="685579"/>
            <a:r>
              <a:rPr lang="en-US" altLang="zh-HK" sz="2700" dirty="0">
                <a:solidFill>
                  <a:srgbClr val="E46C0A"/>
                </a:solidFill>
                <a:latin typeface="Calibri" panose="020F0502020204030204" pitchFamily="34" charset="0"/>
                <a:ea typeface="SimSun" pitchFamily="18" charset="0"/>
              </a:rPr>
              <a:t>3. Create your own coring training</a:t>
            </a:r>
          </a:p>
        </p:txBody>
      </p:sp>
    </p:spTree>
    <p:extLst>
      <p:ext uri="{BB962C8B-B14F-4D97-AF65-F5344CB8AC3E}">
        <p14:creationId xmlns:p14="http://schemas.microsoft.com/office/powerpoint/2010/main" val="271388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 xmlns:a16="http://schemas.microsoft.com/office/drawing/2014/main" id="{4A56F58F-83C4-4CFD-A107-B52F2AAE64B3}"/>
              </a:ext>
            </a:extLst>
          </p:cNvPr>
          <p:cNvPicPr>
            <a:picLocks noChangeAspect="1"/>
          </p:cNvPicPr>
          <p:nvPr/>
        </p:nvPicPr>
        <p:blipFill>
          <a:blip r:embed="rId2"/>
          <a:stretch>
            <a:fillRect/>
          </a:stretch>
        </p:blipFill>
        <p:spPr>
          <a:xfrm>
            <a:off x="0" y="148235"/>
            <a:ext cx="9144000" cy="736092"/>
          </a:xfrm>
          <a:prstGeom prst="rect">
            <a:avLst/>
          </a:prstGeom>
        </p:spPr>
      </p:pic>
      <p:sp>
        <p:nvSpPr>
          <p:cNvPr id="190466"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557031" indent="-214248" eaLnBrk="0" hangingPunct="0">
              <a:defRPr kumimoji="1">
                <a:solidFill>
                  <a:schemeClr val="tx1"/>
                </a:solidFill>
                <a:latin typeface="Arial" pitchFamily="34" charset="0"/>
                <a:ea typeface="新細明體" pitchFamily="18" charset="-120"/>
              </a:defRPr>
            </a:lvl2pPr>
            <a:lvl3pPr marL="856976" indent="-171398" eaLnBrk="0" hangingPunct="0">
              <a:defRPr kumimoji="1">
                <a:solidFill>
                  <a:schemeClr val="tx1"/>
                </a:solidFill>
                <a:latin typeface="Arial" pitchFamily="34" charset="0"/>
                <a:ea typeface="新細明體" pitchFamily="18" charset="-120"/>
              </a:defRPr>
            </a:lvl3pPr>
            <a:lvl4pPr marL="1199760" indent="-171398" eaLnBrk="0" hangingPunct="0">
              <a:defRPr kumimoji="1">
                <a:solidFill>
                  <a:schemeClr val="tx1"/>
                </a:solidFill>
                <a:latin typeface="Arial" pitchFamily="34" charset="0"/>
                <a:ea typeface="新細明體" pitchFamily="18" charset="-120"/>
              </a:defRPr>
            </a:lvl4pPr>
            <a:lvl5pPr marL="1542545" indent="-171398" eaLnBrk="0" hangingPunct="0">
              <a:defRPr kumimoji="1">
                <a:solidFill>
                  <a:schemeClr val="tx1"/>
                </a:solidFill>
                <a:latin typeface="Arial" pitchFamily="34" charset="0"/>
                <a:ea typeface="新細明體" pitchFamily="18" charset="-120"/>
              </a:defRPr>
            </a:lvl5pPr>
            <a:lvl6pPr marL="1885339" indent="-171398" eaLnBrk="0" fontAlgn="base" hangingPunct="0">
              <a:spcBef>
                <a:spcPct val="0"/>
              </a:spcBef>
              <a:spcAft>
                <a:spcPct val="0"/>
              </a:spcAft>
              <a:defRPr kumimoji="1">
                <a:solidFill>
                  <a:schemeClr val="tx1"/>
                </a:solidFill>
                <a:latin typeface="Arial" pitchFamily="34" charset="0"/>
                <a:ea typeface="新細明體" pitchFamily="18" charset="-120"/>
              </a:defRPr>
            </a:lvl6pPr>
            <a:lvl7pPr marL="2228129" indent="-171398" eaLnBrk="0" fontAlgn="base" hangingPunct="0">
              <a:spcBef>
                <a:spcPct val="0"/>
              </a:spcBef>
              <a:spcAft>
                <a:spcPct val="0"/>
              </a:spcAft>
              <a:defRPr kumimoji="1">
                <a:solidFill>
                  <a:schemeClr val="tx1"/>
                </a:solidFill>
                <a:latin typeface="Arial" pitchFamily="34" charset="0"/>
                <a:ea typeface="新細明體" pitchFamily="18" charset="-120"/>
              </a:defRPr>
            </a:lvl7pPr>
            <a:lvl8pPr marL="2570918" indent="-171398" eaLnBrk="0" fontAlgn="base" hangingPunct="0">
              <a:spcBef>
                <a:spcPct val="0"/>
              </a:spcBef>
              <a:spcAft>
                <a:spcPct val="0"/>
              </a:spcAft>
              <a:defRPr kumimoji="1">
                <a:solidFill>
                  <a:schemeClr val="tx1"/>
                </a:solidFill>
                <a:latin typeface="Arial" pitchFamily="34" charset="0"/>
                <a:ea typeface="新細明體" pitchFamily="18" charset="-120"/>
              </a:defRPr>
            </a:lvl8pPr>
            <a:lvl9pPr marL="2913713" indent="-171398"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40C4CA9E-EE7E-4591-9565-F13E98FEAB8C}" type="slidenum">
              <a:rPr kumimoji="0" lang="en-US" altLang="zh-TW">
                <a:solidFill>
                  <a:srgbClr val="898989"/>
                </a:solidFill>
                <a:latin typeface="Calibri" panose="020F0502020204030204" pitchFamily="34" charset="0"/>
              </a:rPr>
              <a:pPr eaLnBrk="1" hangingPunct="1"/>
              <a:t>47</a:t>
            </a:fld>
            <a:endParaRPr kumimoji="0" lang="en-US" altLang="zh-TW">
              <a:solidFill>
                <a:srgbClr val="898989"/>
              </a:solidFill>
              <a:latin typeface="Calibri" panose="020F0502020204030204" pitchFamily="34" charset="0"/>
            </a:endParaRPr>
          </a:p>
        </p:txBody>
      </p:sp>
      <p:sp>
        <p:nvSpPr>
          <p:cNvPr id="190467" name="Rectangle 2"/>
          <p:cNvSpPr>
            <a:spLocks noGrp="1"/>
          </p:cNvSpPr>
          <p:nvPr>
            <p:ph type="title"/>
          </p:nvPr>
        </p:nvSpPr>
        <p:spPr>
          <a:xfrm>
            <a:off x="0" y="333835"/>
            <a:ext cx="9144000" cy="465535"/>
          </a:xfrm>
        </p:spPr>
        <p:txBody>
          <a:bodyPr/>
          <a:lstStyle/>
          <a:p>
            <a:pPr algn="ctr" eaLnBrk="1" hangingPunct="1"/>
            <a:r>
              <a:rPr lang="en-US" altLang="zh-HK" sz="3300" b="1" dirty="0">
                <a:solidFill>
                  <a:srgbClr val="FFFFFF"/>
                </a:solidFill>
                <a:effectLst>
                  <a:outerShdw blurRad="38100" dist="38100" dir="2700000" algn="tl">
                    <a:srgbClr val="000000">
                      <a:alpha val="43137"/>
                    </a:srgbClr>
                  </a:outerShdw>
                </a:effectLst>
                <a:latin typeface="Calibri" panose="020F0502020204030204" pitchFamily="34" charset="0"/>
                <a:ea typeface="SimSun" pitchFamily="18" charset="0"/>
              </a:rPr>
              <a:t>Successful 3 year plan</a:t>
            </a:r>
          </a:p>
        </p:txBody>
      </p:sp>
      <p:graphicFrame>
        <p:nvGraphicFramePr>
          <p:cNvPr id="1760259" name="Group 3"/>
          <p:cNvGraphicFramePr>
            <a:graphicFrameLocks noGrp="1"/>
          </p:cNvGraphicFramePr>
          <p:nvPr>
            <p:ph idx="1"/>
            <p:extLst>
              <p:ext uri="{D42A27DB-BD31-4B8C-83A1-F6EECF244321}">
                <p14:modId xmlns:p14="http://schemas.microsoft.com/office/powerpoint/2010/main" val="3749707126"/>
              </p:ext>
            </p:extLst>
          </p:nvPr>
        </p:nvGraphicFramePr>
        <p:xfrm>
          <a:off x="1332440" y="969298"/>
          <a:ext cx="6535341" cy="3886200"/>
        </p:xfrm>
        <a:graphic>
          <a:graphicData uri="http://schemas.openxmlformats.org/drawingml/2006/table">
            <a:tbl>
              <a:tblPr/>
              <a:tblGrid>
                <a:gridCol w="2593181">
                  <a:extLst>
                    <a:ext uri="{9D8B030D-6E8A-4147-A177-3AD203B41FA5}">
                      <a16:colId xmlns="" xmlns:a16="http://schemas.microsoft.com/office/drawing/2014/main" val="20000"/>
                    </a:ext>
                  </a:extLst>
                </a:gridCol>
                <a:gridCol w="3942160">
                  <a:extLst>
                    <a:ext uri="{9D8B030D-6E8A-4147-A177-3AD203B41FA5}">
                      <a16:colId xmlns="" xmlns:a16="http://schemas.microsoft.com/office/drawing/2014/main" val="20001"/>
                    </a:ext>
                  </a:extLst>
                </a:gridCol>
              </a:tblGrid>
              <a:tr h="38862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lang="zh-HK" sz="2100" b="1" i="0" u="none" dirty="0" smtClean="0">
                          <a:solidFill>
                            <a:srgbClr val="FFFFFF"/>
                          </a:solidFill>
                          <a:latin typeface="Calibri" panose="020F0502020204030204" pitchFamily="34" charset="0"/>
                          <a:ea typeface="SimSun" pitchFamily="18" charset="0"/>
                        </a:rPr>
                        <a:t>12</a:t>
                      </a:r>
                      <a:r>
                        <a:rPr lang="en-US" altLang="zh-HK" sz="2100" b="1" i="0" u="none" dirty="0" smtClean="0">
                          <a:solidFill>
                            <a:srgbClr val="FFFFFF"/>
                          </a:solidFill>
                          <a:latin typeface="Calibri" panose="020F0502020204030204" pitchFamily="34" charset="0"/>
                          <a:ea typeface="SimSun" pitchFamily="18" charset="0"/>
                        </a:rPr>
                        <a:t> </a:t>
                      </a:r>
                      <a:r>
                        <a:rPr lang="zh-HK" sz="2100" b="1" i="0" u="none" dirty="0" smtClean="0">
                          <a:solidFill>
                            <a:srgbClr val="FFFFFF"/>
                          </a:solidFill>
                          <a:latin typeface="Calibri" panose="020F0502020204030204" pitchFamily="34" charset="0"/>
                          <a:ea typeface="SimSun" pitchFamily="18" charset="0"/>
                        </a:rPr>
                        <a:t>months</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lang="zh-HK" sz="2100" b="1" i="0" u="none" dirty="0" smtClean="0">
                          <a:solidFill>
                            <a:srgbClr val="66FF33"/>
                          </a:solidFill>
                          <a:latin typeface="Calibri" panose="020F0502020204030204" pitchFamily="34" charset="0"/>
                          <a:ea typeface="SimSun" pitchFamily="18" charset="0"/>
                        </a:rPr>
                        <a:t>11,500</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8862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lang="zh-HK" sz="2100" b="1" i="0" u="none" dirty="0" smtClean="0">
                          <a:solidFill>
                            <a:srgbClr val="FFFFFF"/>
                          </a:solidFill>
                          <a:latin typeface="Calibri" panose="020F0502020204030204" pitchFamily="34" charset="0"/>
                          <a:ea typeface="SimSun" pitchFamily="18" charset="0"/>
                        </a:rPr>
                        <a:t>6</a:t>
                      </a:r>
                      <a:r>
                        <a:rPr lang="en-US" altLang="zh-HK" sz="2100" b="1" i="0" u="none" dirty="0" smtClean="0">
                          <a:solidFill>
                            <a:srgbClr val="FFFFFF"/>
                          </a:solidFill>
                          <a:latin typeface="Calibri" panose="020F0502020204030204" pitchFamily="34" charset="0"/>
                          <a:ea typeface="SimSun" pitchFamily="18" charset="0"/>
                        </a:rPr>
                        <a:t> </a:t>
                      </a:r>
                      <a:r>
                        <a:rPr lang="zh-HK" sz="2100" b="1" i="0" u="none" dirty="0" smtClean="0">
                          <a:solidFill>
                            <a:srgbClr val="FFFFFF"/>
                          </a:solidFill>
                          <a:latin typeface="Calibri" panose="020F0502020204030204" pitchFamily="34" charset="0"/>
                          <a:ea typeface="SimSun" pitchFamily="18" charset="0"/>
                        </a:rPr>
                        <a:t>months</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lang="zh-HK" sz="2100" b="1" i="0" u="none" dirty="0" smtClean="0">
                          <a:solidFill>
                            <a:srgbClr val="66FF33"/>
                          </a:solidFill>
                          <a:latin typeface="Calibri" panose="020F0502020204030204" pitchFamily="34" charset="0"/>
                          <a:ea typeface="SimSun" pitchFamily="18" charset="0"/>
                        </a:rPr>
                        <a:t>11,500</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8862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lang="zh-HK" sz="2100" b="1" i="0" u="none" dirty="0" smtClean="0">
                          <a:solidFill>
                            <a:srgbClr val="FFFFFF"/>
                          </a:solidFill>
                          <a:latin typeface="Calibri" panose="020F0502020204030204" pitchFamily="34" charset="0"/>
                          <a:ea typeface="SimSun" pitchFamily="18" charset="0"/>
                        </a:rPr>
                        <a:t>4</a:t>
                      </a:r>
                      <a:r>
                        <a:rPr lang="en-US" altLang="zh-HK" sz="2100" b="1" i="0" u="none" dirty="0" smtClean="0">
                          <a:solidFill>
                            <a:srgbClr val="FFFFFF"/>
                          </a:solidFill>
                          <a:latin typeface="Calibri" panose="020F0502020204030204" pitchFamily="34" charset="0"/>
                          <a:ea typeface="SimSun" pitchFamily="18" charset="0"/>
                        </a:rPr>
                        <a:t> </a:t>
                      </a:r>
                      <a:r>
                        <a:rPr lang="zh-HK" sz="2100" b="1" i="0" u="none" dirty="0" smtClean="0">
                          <a:solidFill>
                            <a:srgbClr val="FFFFFF"/>
                          </a:solidFill>
                          <a:latin typeface="Calibri" panose="020F0502020204030204" pitchFamily="34" charset="0"/>
                          <a:ea typeface="SimSun" pitchFamily="18" charset="0"/>
                        </a:rPr>
                        <a:t>months</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lang="zh-HK" sz="2100" b="1" i="0" u="none" dirty="0" smtClean="0">
                          <a:solidFill>
                            <a:srgbClr val="66FF33"/>
                          </a:solidFill>
                          <a:latin typeface="Calibri" panose="020F0502020204030204" pitchFamily="34" charset="0"/>
                          <a:ea typeface="SimSun" pitchFamily="18" charset="0"/>
                        </a:rPr>
                        <a:t>11,500</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38862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lang="zh-HK" sz="2100" b="1" i="0" u="none" dirty="0" smtClean="0">
                          <a:solidFill>
                            <a:srgbClr val="FFFFFF"/>
                          </a:solidFill>
                          <a:latin typeface="Calibri" panose="020F0502020204030204" pitchFamily="34" charset="0"/>
                          <a:ea typeface="SimSun" pitchFamily="18" charset="0"/>
                        </a:rPr>
                        <a:t>3</a:t>
                      </a:r>
                      <a:r>
                        <a:rPr lang="en-US" altLang="zh-HK" sz="2100" b="1" i="0" u="none" dirty="0" smtClean="0">
                          <a:solidFill>
                            <a:srgbClr val="FFFFFF"/>
                          </a:solidFill>
                          <a:latin typeface="Calibri" panose="020F0502020204030204" pitchFamily="34" charset="0"/>
                          <a:ea typeface="SimSun" pitchFamily="18" charset="0"/>
                        </a:rPr>
                        <a:t> </a:t>
                      </a:r>
                      <a:r>
                        <a:rPr lang="zh-HK" sz="2100" b="1" i="0" u="none" dirty="0" smtClean="0">
                          <a:solidFill>
                            <a:srgbClr val="FFFFFF"/>
                          </a:solidFill>
                          <a:latin typeface="Calibri" panose="020F0502020204030204" pitchFamily="34" charset="0"/>
                          <a:ea typeface="SimSun" pitchFamily="18" charset="0"/>
                        </a:rPr>
                        <a:t>months</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lang="zh-HK" sz="2100" b="1" i="0" u="none" dirty="0" smtClean="0">
                          <a:solidFill>
                            <a:srgbClr val="66FF33"/>
                          </a:solidFill>
                          <a:latin typeface="Calibri" panose="020F0502020204030204" pitchFamily="34" charset="0"/>
                          <a:ea typeface="SimSun" pitchFamily="18" charset="0"/>
                        </a:rPr>
                        <a:t>11,500</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8862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lang="zh-HK" sz="2100" b="1" i="0" u="none" dirty="0" smtClean="0">
                          <a:solidFill>
                            <a:srgbClr val="FFFFFF"/>
                          </a:solidFill>
                          <a:latin typeface="Calibri" panose="020F0502020204030204" pitchFamily="34" charset="0"/>
                          <a:ea typeface="SimSun" pitchFamily="18" charset="0"/>
                        </a:rPr>
                        <a:t>2</a:t>
                      </a:r>
                      <a:r>
                        <a:rPr lang="en-US" altLang="zh-HK" sz="2100" b="1" i="0" u="none" dirty="0" smtClean="0">
                          <a:solidFill>
                            <a:srgbClr val="FFFFFF"/>
                          </a:solidFill>
                          <a:latin typeface="Calibri" panose="020F0502020204030204" pitchFamily="34" charset="0"/>
                          <a:ea typeface="SimSun" pitchFamily="18" charset="0"/>
                        </a:rPr>
                        <a:t> </a:t>
                      </a:r>
                      <a:r>
                        <a:rPr lang="zh-HK" sz="2100" b="1" i="0" u="none" dirty="0" smtClean="0">
                          <a:solidFill>
                            <a:srgbClr val="FFFFFF"/>
                          </a:solidFill>
                          <a:latin typeface="Calibri" panose="020F0502020204030204" pitchFamily="34" charset="0"/>
                          <a:ea typeface="SimSun" pitchFamily="18" charset="0"/>
                        </a:rPr>
                        <a:t>months</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lang="zh-HK" sz="2100" b="1" i="0" u="none" dirty="0" smtClean="0">
                          <a:solidFill>
                            <a:srgbClr val="66FF33"/>
                          </a:solidFill>
                          <a:latin typeface="Calibri" panose="020F0502020204030204" pitchFamily="34" charset="0"/>
                          <a:ea typeface="SimSun" pitchFamily="18" charset="0"/>
                        </a:rPr>
                        <a:t>11,500</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8862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lang="zh-HK" sz="2100" b="1" i="0" u="none" dirty="0" smtClean="0">
                          <a:solidFill>
                            <a:srgbClr val="FFFFFF"/>
                          </a:solidFill>
                          <a:latin typeface="Calibri" panose="020F0502020204030204" pitchFamily="34" charset="0"/>
                          <a:ea typeface="SimSun" pitchFamily="18" charset="0"/>
                        </a:rPr>
                        <a:t>1</a:t>
                      </a:r>
                      <a:r>
                        <a:rPr lang="en-US" altLang="zh-HK" sz="2100" b="1" i="0" u="none" dirty="0" smtClean="0">
                          <a:solidFill>
                            <a:srgbClr val="FFFFFF"/>
                          </a:solidFill>
                          <a:latin typeface="Calibri" panose="020F0502020204030204" pitchFamily="34" charset="0"/>
                          <a:ea typeface="SimSun" pitchFamily="18" charset="0"/>
                        </a:rPr>
                        <a:t> </a:t>
                      </a:r>
                      <a:r>
                        <a:rPr lang="zh-HK" sz="2100" b="1" i="0" u="none" dirty="0" smtClean="0">
                          <a:solidFill>
                            <a:srgbClr val="FFFFFF"/>
                          </a:solidFill>
                          <a:latin typeface="Calibri" panose="020F0502020204030204" pitchFamily="34" charset="0"/>
                          <a:ea typeface="SimSun" pitchFamily="18" charset="0"/>
                        </a:rPr>
                        <a:t>month</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lang="zh-HK" sz="2100" b="1" i="0" u="none" dirty="0" smtClean="0">
                          <a:solidFill>
                            <a:srgbClr val="66FF33"/>
                          </a:solidFill>
                          <a:latin typeface="Calibri" panose="020F0502020204030204" pitchFamily="34" charset="0"/>
                          <a:ea typeface="SimSun" pitchFamily="18" charset="0"/>
                        </a:rPr>
                        <a:t>11,500</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38862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lang="zh-HK" sz="2100" b="1" i="0" u="none" dirty="0" smtClean="0">
                          <a:solidFill>
                            <a:srgbClr val="FFFFFF"/>
                          </a:solidFill>
                          <a:latin typeface="Calibri" panose="020F0502020204030204" pitchFamily="34" charset="0"/>
                          <a:ea typeface="SimSun" pitchFamily="18" charset="0"/>
                        </a:rPr>
                        <a:t>3</a:t>
                      </a:r>
                      <a:r>
                        <a:rPr lang="en-US" altLang="zh-HK" sz="2100" b="1" i="0" u="none" dirty="0" smtClean="0">
                          <a:solidFill>
                            <a:srgbClr val="FFFFFF"/>
                          </a:solidFill>
                          <a:latin typeface="Calibri" panose="020F0502020204030204" pitchFamily="34" charset="0"/>
                          <a:ea typeface="SimSun" pitchFamily="18" charset="0"/>
                        </a:rPr>
                        <a:t> </a:t>
                      </a:r>
                      <a:r>
                        <a:rPr lang="zh-HK" sz="2100" b="1" i="0" u="none" dirty="0" smtClean="0">
                          <a:solidFill>
                            <a:srgbClr val="FFFFFF"/>
                          </a:solidFill>
                          <a:latin typeface="Calibri" panose="020F0502020204030204" pitchFamily="34" charset="0"/>
                          <a:ea typeface="SimSun" pitchFamily="18" charset="0"/>
                        </a:rPr>
                        <a:t>weeks</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lang="zh-HK" sz="2100" b="1" i="0" u="none" dirty="0" smtClean="0">
                          <a:solidFill>
                            <a:srgbClr val="66FF33"/>
                          </a:solidFill>
                          <a:latin typeface="Calibri" panose="020F0502020204030204" pitchFamily="34" charset="0"/>
                          <a:ea typeface="SimSun" pitchFamily="18" charset="0"/>
                        </a:rPr>
                        <a:t>11,500</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38862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lang="zh-HK" sz="2100" b="1" i="0" u="none" dirty="0" smtClean="0">
                          <a:solidFill>
                            <a:srgbClr val="FFFFFF"/>
                          </a:solidFill>
                          <a:latin typeface="Calibri" panose="020F0502020204030204" pitchFamily="34" charset="0"/>
                          <a:ea typeface="SimSun" pitchFamily="18" charset="0"/>
                        </a:rPr>
                        <a:t>2</a:t>
                      </a:r>
                      <a:r>
                        <a:rPr lang="en-US" altLang="zh-HK" sz="2100" b="1" i="0" u="none" dirty="0" smtClean="0">
                          <a:solidFill>
                            <a:srgbClr val="FFFFFF"/>
                          </a:solidFill>
                          <a:latin typeface="Calibri" panose="020F0502020204030204" pitchFamily="34" charset="0"/>
                          <a:ea typeface="SimSun" pitchFamily="18" charset="0"/>
                        </a:rPr>
                        <a:t> </a:t>
                      </a:r>
                      <a:r>
                        <a:rPr lang="zh-HK" sz="2100" b="1" i="0" u="none" dirty="0" smtClean="0">
                          <a:solidFill>
                            <a:srgbClr val="FFFFFF"/>
                          </a:solidFill>
                          <a:latin typeface="Calibri" panose="020F0502020204030204" pitchFamily="34" charset="0"/>
                          <a:ea typeface="SimSun" pitchFamily="18" charset="0"/>
                        </a:rPr>
                        <a:t>weeks</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lang="zh-HK" sz="2100" b="1" i="0" u="none" dirty="0" smtClean="0">
                          <a:solidFill>
                            <a:srgbClr val="66FF33"/>
                          </a:solidFill>
                          <a:latin typeface="Calibri" panose="020F0502020204030204" pitchFamily="34" charset="0"/>
                          <a:ea typeface="SimSun" pitchFamily="18" charset="0"/>
                        </a:rPr>
                        <a:t>11,500</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8862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lang="zh-HK" sz="2100" b="1" i="0" u="none" dirty="0" smtClean="0">
                          <a:solidFill>
                            <a:srgbClr val="FFFFFF"/>
                          </a:solidFill>
                          <a:latin typeface="Calibri" panose="020F0502020204030204" pitchFamily="34" charset="0"/>
                          <a:ea typeface="SimSun" pitchFamily="18" charset="0"/>
                        </a:rPr>
                        <a:t>1</a:t>
                      </a:r>
                      <a:r>
                        <a:rPr lang="en-US" altLang="zh-HK" sz="2100" b="1" i="0" u="none" dirty="0" smtClean="0">
                          <a:solidFill>
                            <a:srgbClr val="FFFFFF"/>
                          </a:solidFill>
                          <a:latin typeface="Calibri" panose="020F0502020204030204" pitchFamily="34" charset="0"/>
                          <a:ea typeface="SimSun" pitchFamily="18" charset="0"/>
                        </a:rPr>
                        <a:t> </a:t>
                      </a:r>
                      <a:r>
                        <a:rPr lang="zh-HK" sz="2100" b="1" i="0" u="none" dirty="0" smtClean="0">
                          <a:solidFill>
                            <a:srgbClr val="FFFFFF"/>
                          </a:solidFill>
                          <a:latin typeface="Calibri" panose="020F0502020204030204" pitchFamily="34" charset="0"/>
                          <a:ea typeface="SimSun" pitchFamily="18" charset="0"/>
                        </a:rPr>
                        <a:t>week</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lang="zh-HK" sz="2100" b="1" i="0" u="none" dirty="0" smtClean="0">
                          <a:solidFill>
                            <a:srgbClr val="66FF33"/>
                          </a:solidFill>
                          <a:latin typeface="Calibri" panose="020F0502020204030204" pitchFamily="34" charset="0"/>
                          <a:ea typeface="SimSun" pitchFamily="18" charset="0"/>
                        </a:rPr>
                        <a:t>11,500</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8862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lang="zh-HK" sz="2100" b="1" i="0" u="none" dirty="0" smtClean="0">
                          <a:solidFill>
                            <a:srgbClr val="FFFFFF"/>
                          </a:solidFill>
                          <a:latin typeface="Calibri" panose="020F0502020204030204" pitchFamily="34" charset="0"/>
                          <a:ea typeface="SimSun" pitchFamily="18" charset="0"/>
                        </a:rPr>
                        <a:t>30</a:t>
                      </a:r>
                      <a:r>
                        <a:rPr lang="en-US" altLang="zh-HK" sz="2100" b="1" i="0" u="none" dirty="0" smtClean="0">
                          <a:solidFill>
                            <a:srgbClr val="FFFFFF"/>
                          </a:solidFill>
                          <a:latin typeface="Calibri" panose="020F0502020204030204" pitchFamily="34" charset="0"/>
                          <a:ea typeface="SimSun" pitchFamily="18" charset="0"/>
                        </a:rPr>
                        <a:t> </a:t>
                      </a:r>
                      <a:r>
                        <a:rPr lang="zh-HK" sz="2100" b="1" i="0" u="none" dirty="0" smtClean="0">
                          <a:solidFill>
                            <a:srgbClr val="FFFFFF"/>
                          </a:solidFill>
                          <a:latin typeface="Calibri" panose="020F0502020204030204" pitchFamily="34" charset="0"/>
                          <a:ea typeface="SimSun" pitchFamily="18" charset="0"/>
                        </a:rPr>
                        <a:t>months/3</a:t>
                      </a:r>
                      <a:r>
                        <a:rPr lang="en-US" altLang="zh-HK" sz="2100" b="1" i="0" u="none" dirty="0" smtClean="0">
                          <a:solidFill>
                            <a:srgbClr val="FFFFFF"/>
                          </a:solidFill>
                          <a:latin typeface="Calibri" panose="020F0502020204030204" pitchFamily="34" charset="0"/>
                          <a:ea typeface="SimSun" pitchFamily="18" charset="0"/>
                        </a:rPr>
                        <a:t> </a:t>
                      </a:r>
                      <a:r>
                        <a:rPr lang="zh-HK" sz="2100" b="1" i="0" u="none" dirty="0" smtClean="0">
                          <a:solidFill>
                            <a:srgbClr val="FFFFFF"/>
                          </a:solidFill>
                          <a:latin typeface="Calibri" panose="020F0502020204030204" pitchFamily="34" charset="0"/>
                          <a:ea typeface="SimSun" pitchFamily="18" charset="0"/>
                        </a:rPr>
                        <a:t>years</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lang="zh-HK" sz="2100" b="1" i="0" dirty="0" smtClean="0">
                          <a:solidFill>
                            <a:srgbClr val="FF0000"/>
                          </a:solidFill>
                          <a:latin typeface="Calibri" panose="020F0502020204030204" pitchFamily="34" charset="0"/>
                          <a:ea typeface="SimSun" pitchFamily="18" charset="0"/>
                        </a:rPr>
                        <a:t>S$</a:t>
                      </a:r>
                      <a:r>
                        <a:rPr lang="zh-HK" sz="2100" b="1" i="0" u="none" dirty="0" smtClean="0">
                          <a:solidFill>
                            <a:srgbClr val="FF0000"/>
                          </a:solidFill>
                          <a:latin typeface="Calibri" panose="020F0502020204030204" pitchFamily="34" charset="0"/>
                          <a:ea typeface="SimSun" pitchFamily="18" charset="0"/>
                        </a:rPr>
                        <a:t>126,500元 / 425,500元</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sp>
        <p:nvSpPr>
          <p:cNvPr id="2" name="文字方塊 1"/>
          <p:cNvSpPr txBox="1">
            <a:spLocks noChangeArrowheads="1"/>
          </p:cNvSpPr>
          <p:nvPr/>
        </p:nvSpPr>
        <p:spPr bwMode="auto">
          <a:xfrm rot="670233">
            <a:off x="5263443" y="1563218"/>
            <a:ext cx="3272077" cy="145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9" rIns="68561" bIns="34289">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defTabSz="685579" eaLnBrk="1" fontAlgn="base" hangingPunct="1">
              <a:spcBef>
                <a:spcPct val="0"/>
              </a:spcBef>
              <a:spcAft>
                <a:spcPct val="0"/>
              </a:spcAft>
            </a:pPr>
            <a:r>
              <a:rPr lang="en-US" altLang="zh-HK" sz="4500" b="1" dirty="0">
                <a:solidFill>
                  <a:srgbClr val="FFFF00"/>
                </a:solidFill>
                <a:latin typeface="Calibri" panose="020F0502020204030204" pitchFamily="34" charset="0"/>
                <a:ea typeface="SimSun" pitchFamily="18" charset="0"/>
              </a:rPr>
              <a:t>The last man standing</a:t>
            </a:r>
          </a:p>
        </p:txBody>
      </p:sp>
    </p:spTree>
    <p:extLst>
      <p:ext uri="{BB962C8B-B14F-4D97-AF65-F5344CB8AC3E}">
        <p14:creationId xmlns:p14="http://schemas.microsoft.com/office/powerpoint/2010/main" val="2465468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 xmlns:a16="http://schemas.microsoft.com/office/drawing/2014/main" id="{352E2102-7BD2-4150-803A-16F6829734D5}"/>
              </a:ext>
            </a:extLst>
          </p:cNvPr>
          <p:cNvPicPr>
            <a:picLocks noChangeAspect="1"/>
          </p:cNvPicPr>
          <p:nvPr/>
        </p:nvPicPr>
        <p:blipFill>
          <a:blip r:embed="rId3"/>
          <a:stretch>
            <a:fillRect/>
          </a:stretch>
        </p:blipFill>
        <p:spPr>
          <a:xfrm>
            <a:off x="0" y="284140"/>
            <a:ext cx="9144000" cy="736092"/>
          </a:xfrm>
          <a:prstGeom prst="rect">
            <a:avLst/>
          </a:prstGeom>
        </p:spPr>
      </p:pic>
      <p:sp>
        <p:nvSpPr>
          <p:cNvPr id="182274" name="投影片編號版面配置區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itchFamily="34" charset="0"/>
                <a:ea typeface="新細明體" pitchFamily="18" charset="-120"/>
              </a:defRPr>
            </a:lvl1pPr>
            <a:lvl2pPr marL="557031" indent="-214248">
              <a:defRPr b="1">
                <a:solidFill>
                  <a:schemeClr val="tx1"/>
                </a:solidFill>
                <a:latin typeface="Arial" pitchFamily="34" charset="0"/>
                <a:ea typeface="新細明體" pitchFamily="18" charset="-120"/>
              </a:defRPr>
            </a:lvl2pPr>
            <a:lvl3pPr marL="856976" indent="-171398">
              <a:defRPr b="1">
                <a:solidFill>
                  <a:schemeClr val="tx1"/>
                </a:solidFill>
                <a:latin typeface="Arial" pitchFamily="34" charset="0"/>
                <a:ea typeface="新細明體" pitchFamily="18" charset="-120"/>
              </a:defRPr>
            </a:lvl3pPr>
            <a:lvl4pPr marL="1199760" indent="-171398">
              <a:defRPr b="1">
                <a:solidFill>
                  <a:schemeClr val="tx1"/>
                </a:solidFill>
                <a:latin typeface="Arial" pitchFamily="34" charset="0"/>
                <a:ea typeface="新細明體" pitchFamily="18" charset="-120"/>
              </a:defRPr>
            </a:lvl4pPr>
            <a:lvl5pPr marL="1542545" indent="-171398">
              <a:defRPr b="1">
                <a:solidFill>
                  <a:schemeClr val="tx1"/>
                </a:solidFill>
                <a:latin typeface="Arial" pitchFamily="34" charset="0"/>
                <a:ea typeface="新細明體" pitchFamily="18" charset="-120"/>
              </a:defRPr>
            </a:lvl5pPr>
            <a:lvl6pPr marL="1885339" indent="-171398" eaLnBrk="0" fontAlgn="base" hangingPunct="0">
              <a:spcBef>
                <a:spcPct val="0"/>
              </a:spcBef>
              <a:spcAft>
                <a:spcPct val="0"/>
              </a:spcAft>
              <a:defRPr b="1">
                <a:solidFill>
                  <a:schemeClr val="tx1"/>
                </a:solidFill>
                <a:latin typeface="Arial" pitchFamily="34" charset="0"/>
                <a:ea typeface="新細明體" pitchFamily="18" charset="-120"/>
              </a:defRPr>
            </a:lvl6pPr>
            <a:lvl7pPr marL="2228129" indent="-171398" eaLnBrk="0" fontAlgn="base" hangingPunct="0">
              <a:spcBef>
                <a:spcPct val="0"/>
              </a:spcBef>
              <a:spcAft>
                <a:spcPct val="0"/>
              </a:spcAft>
              <a:defRPr b="1">
                <a:solidFill>
                  <a:schemeClr val="tx1"/>
                </a:solidFill>
                <a:latin typeface="Arial" pitchFamily="34" charset="0"/>
                <a:ea typeface="新細明體" pitchFamily="18" charset="-120"/>
              </a:defRPr>
            </a:lvl7pPr>
            <a:lvl8pPr marL="2570918" indent="-171398" eaLnBrk="0" fontAlgn="base" hangingPunct="0">
              <a:spcBef>
                <a:spcPct val="0"/>
              </a:spcBef>
              <a:spcAft>
                <a:spcPct val="0"/>
              </a:spcAft>
              <a:defRPr b="1">
                <a:solidFill>
                  <a:schemeClr val="tx1"/>
                </a:solidFill>
                <a:latin typeface="Arial" pitchFamily="34" charset="0"/>
                <a:ea typeface="新細明體" pitchFamily="18" charset="-120"/>
              </a:defRPr>
            </a:lvl8pPr>
            <a:lvl9pPr marL="2913713" indent="-171398" eaLnBrk="0" fontAlgn="base" hangingPunct="0">
              <a:spcBef>
                <a:spcPct val="0"/>
              </a:spcBef>
              <a:spcAft>
                <a:spcPct val="0"/>
              </a:spcAft>
              <a:defRPr b="1">
                <a:solidFill>
                  <a:schemeClr val="tx1"/>
                </a:solidFill>
                <a:latin typeface="Arial" pitchFamily="34" charset="0"/>
                <a:ea typeface="新細明體" pitchFamily="18" charset="-120"/>
              </a:defRPr>
            </a:lvl9pPr>
          </a:lstStyle>
          <a:p>
            <a:fld id="{76E4BFD1-44C4-43D9-8CC7-B9E09B522C1C}" type="slidenum">
              <a:rPr lang="en-US" altLang="zh-TW" b="0">
                <a:solidFill>
                  <a:srgbClr val="FFFFFF"/>
                </a:solidFill>
                <a:latin typeface="微軟正黑體"/>
                <a:ea typeface="微軟正黑體"/>
              </a:rPr>
              <a:pPr/>
              <a:t>48</a:t>
            </a:fld>
            <a:endParaRPr lang="en-US" altLang="zh-TW" b="0">
              <a:solidFill>
                <a:srgbClr val="FFFFFF"/>
              </a:solidFill>
              <a:latin typeface="微軟正黑體"/>
              <a:ea typeface="微軟正黑體"/>
            </a:endParaRPr>
          </a:p>
        </p:txBody>
      </p:sp>
      <p:sp>
        <p:nvSpPr>
          <p:cNvPr id="182275" name="Text Box 2"/>
          <p:cNvSpPr txBox="1">
            <a:spLocks noChangeArrowheads="1"/>
          </p:cNvSpPr>
          <p:nvPr/>
        </p:nvSpPr>
        <p:spPr bwMode="auto">
          <a:xfrm>
            <a:off x="2114550" y="228600"/>
            <a:ext cx="5086350" cy="7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1" tIns="34289" rIns="68561" bIns="34289">
            <a:spAutoFit/>
          </a:bodyPr>
          <a:lstStyle>
            <a:lvl1pPr>
              <a:defRPr b="1">
                <a:solidFill>
                  <a:schemeClr val="tx1"/>
                </a:solidFill>
                <a:latin typeface="Arial" pitchFamily="34" charset="0"/>
                <a:ea typeface="新細明體" pitchFamily="18" charset="-120"/>
              </a:defRPr>
            </a:lvl1pPr>
            <a:lvl2pPr marL="742950" indent="-285750">
              <a:defRPr b="1">
                <a:solidFill>
                  <a:schemeClr val="tx1"/>
                </a:solidFill>
                <a:latin typeface="Arial" pitchFamily="34" charset="0"/>
                <a:ea typeface="新細明體" pitchFamily="18" charset="-120"/>
              </a:defRPr>
            </a:lvl2pPr>
            <a:lvl3pPr marL="1143000" indent="-228600">
              <a:defRPr b="1">
                <a:solidFill>
                  <a:schemeClr val="tx1"/>
                </a:solidFill>
                <a:latin typeface="Arial" pitchFamily="34" charset="0"/>
                <a:ea typeface="新細明體" pitchFamily="18" charset="-120"/>
              </a:defRPr>
            </a:lvl3pPr>
            <a:lvl4pPr marL="1600200" indent="-228600">
              <a:defRPr b="1">
                <a:solidFill>
                  <a:schemeClr val="tx1"/>
                </a:solidFill>
                <a:latin typeface="Arial" pitchFamily="34" charset="0"/>
                <a:ea typeface="新細明體" pitchFamily="18" charset="-120"/>
              </a:defRPr>
            </a:lvl4pPr>
            <a:lvl5pPr marL="2057400" indent="-22860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defTabSz="685579"/>
            <a:r>
              <a:rPr lang="en-US" altLang="zh-TW" sz="4100" b="0">
                <a:solidFill>
                  <a:srgbClr val="FF0000"/>
                </a:solidFill>
                <a:latin typeface="微軟正黑體"/>
                <a:ea typeface="微軟正黑體"/>
              </a:rPr>
              <a:t>   </a:t>
            </a:r>
          </a:p>
        </p:txBody>
      </p:sp>
      <p:grpSp>
        <p:nvGrpSpPr>
          <p:cNvPr id="182276" name="Group 3"/>
          <p:cNvGrpSpPr>
            <a:grpSpLocks/>
          </p:cNvGrpSpPr>
          <p:nvPr/>
        </p:nvGrpSpPr>
        <p:grpSpPr bwMode="auto">
          <a:xfrm>
            <a:off x="3600450" y="1329929"/>
            <a:ext cx="3943350" cy="3600450"/>
            <a:chOff x="1248" y="240"/>
            <a:chExt cx="4176" cy="3600"/>
          </a:xfrm>
        </p:grpSpPr>
        <p:sp>
          <p:nvSpPr>
            <p:cNvPr id="182294" name="Pyr1"/>
            <p:cNvSpPr>
              <a:spLocks noEditPoints="1" noChangeArrowheads="1"/>
            </p:cNvSpPr>
            <p:nvPr/>
          </p:nvSpPr>
          <p:spPr bwMode="auto">
            <a:xfrm>
              <a:off x="2873" y="240"/>
              <a:ext cx="936" cy="79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D8EBB3"/>
            </a:solidFill>
            <a:ln w="57150">
              <a:solidFill>
                <a:srgbClr val="FF3300"/>
              </a:solidFill>
              <a:miter lim="800000"/>
              <a:headEnd/>
              <a:tailEnd/>
            </a:ln>
          </p:spPr>
          <p:txBody>
            <a:bodyPr/>
            <a:lstStyle/>
            <a:p>
              <a:pPr defTabSz="685579"/>
              <a:endParaRPr lang="zh-TW" altLang="en-US" sz="1400">
                <a:solidFill>
                  <a:srgbClr val="FFFFFF"/>
                </a:solidFill>
                <a:latin typeface="微軟正黑體"/>
              </a:endParaRPr>
            </a:p>
          </p:txBody>
        </p:sp>
        <p:sp>
          <p:nvSpPr>
            <p:cNvPr id="182295" name="Pyr2"/>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CCCCFF"/>
            </a:solidFill>
            <a:ln w="57150">
              <a:solidFill>
                <a:srgbClr val="FF3300"/>
              </a:solidFill>
              <a:miter lim="800000"/>
              <a:headEnd/>
              <a:tailEnd/>
            </a:ln>
          </p:spPr>
          <p:txBody>
            <a:bodyPr/>
            <a:lstStyle/>
            <a:p>
              <a:pPr defTabSz="685579"/>
              <a:endParaRPr lang="zh-TW" altLang="en-US" sz="1400">
                <a:solidFill>
                  <a:srgbClr val="FFFFFF"/>
                </a:solidFill>
                <a:latin typeface="微軟正黑體"/>
              </a:endParaRPr>
            </a:p>
          </p:txBody>
        </p:sp>
        <p:sp>
          <p:nvSpPr>
            <p:cNvPr id="182296" name="Pyr3"/>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BE7D"/>
            </a:solidFill>
            <a:ln w="57150">
              <a:solidFill>
                <a:srgbClr val="FF3300"/>
              </a:solidFill>
              <a:miter lim="800000"/>
              <a:headEnd/>
              <a:tailEnd/>
            </a:ln>
          </p:spPr>
          <p:txBody>
            <a:bodyPr/>
            <a:lstStyle/>
            <a:p>
              <a:pPr defTabSz="685579"/>
              <a:endParaRPr lang="zh-TW" altLang="en-US" sz="1400">
                <a:solidFill>
                  <a:srgbClr val="FFFFFF"/>
                </a:solidFill>
                <a:latin typeface="微軟正黑體"/>
              </a:endParaRPr>
            </a:p>
          </p:txBody>
        </p:sp>
        <p:sp>
          <p:nvSpPr>
            <p:cNvPr id="182297" name="Pyr4"/>
            <p:cNvSpPr>
              <a:spLocks noEditPoints="1" noChangeArrowheads="1"/>
            </p:cNvSpPr>
            <p:nvPr/>
          </p:nvSpPr>
          <p:spPr bwMode="auto">
            <a:xfrm>
              <a:off x="1248" y="2904"/>
              <a:ext cx="4176"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FFFFCC"/>
            </a:solidFill>
            <a:ln w="57150">
              <a:solidFill>
                <a:srgbClr val="FF3300"/>
              </a:solidFill>
              <a:miter lim="800000"/>
              <a:headEnd/>
              <a:tailEnd/>
            </a:ln>
          </p:spPr>
          <p:txBody>
            <a:bodyPr/>
            <a:lstStyle/>
            <a:p>
              <a:pPr defTabSz="685579"/>
              <a:endParaRPr lang="zh-TW" altLang="en-US" sz="1400">
                <a:solidFill>
                  <a:srgbClr val="FFFFFF"/>
                </a:solidFill>
                <a:latin typeface="微軟正黑體"/>
              </a:endParaRPr>
            </a:p>
          </p:txBody>
        </p:sp>
      </p:grpSp>
      <p:sp>
        <p:nvSpPr>
          <p:cNvPr id="856072" name="Line 8"/>
          <p:cNvSpPr>
            <a:spLocks noChangeShapeType="1"/>
          </p:cNvSpPr>
          <p:nvPr/>
        </p:nvSpPr>
        <p:spPr bwMode="auto">
          <a:xfrm flipH="1">
            <a:off x="2286000" y="1314450"/>
            <a:ext cx="3314700"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lIns="68561" tIns="34289" rIns="68561" bIns="34289"/>
          <a:lstStyle/>
          <a:p>
            <a:pPr defTabSz="685579"/>
            <a:endParaRPr lang="zh-TW" altLang="en-US" sz="1400">
              <a:solidFill>
                <a:srgbClr val="FFFFFF"/>
              </a:solidFill>
              <a:latin typeface="微軟正黑體"/>
            </a:endParaRPr>
          </a:p>
        </p:txBody>
      </p:sp>
      <p:sp>
        <p:nvSpPr>
          <p:cNvPr id="856073" name="Line 9"/>
          <p:cNvSpPr>
            <a:spLocks noChangeShapeType="1"/>
          </p:cNvSpPr>
          <p:nvPr/>
        </p:nvSpPr>
        <p:spPr bwMode="auto">
          <a:xfrm flipH="1">
            <a:off x="2571750" y="2114550"/>
            <a:ext cx="2571750"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lIns="68561" tIns="34289" rIns="68561" bIns="34289"/>
          <a:lstStyle/>
          <a:p>
            <a:pPr defTabSz="685579"/>
            <a:endParaRPr lang="zh-TW" altLang="en-US" sz="1400">
              <a:solidFill>
                <a:srgbClr val="FFFFFF"/>
              </a:solidFill>
              <a:latin typeface="微軟正黑體"/>
            </a:endParaRPr>
          </a:p>
        </p:txBody>
      </p:sp>
      <p:sp>
        <p:nvSpPr>
          <p:cNvPr id="856074" name="Line 10"/>
          <p:cNvSpPr>
            <a:spLocks noChangeShapeType="1"/>
          </p:cNvSpPr>
          <p:nvPr/>
        </p:nvSpPr>
        <p:spPr bwMode="auto">
          <a:xfrm flipH="1">
            <a:off x="2914650" y="3028950"/>
            <a:ext cx="1714500"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lIns="68561" tIns="34289" rIns="68561" bIns="34289"/>
          <a:lstStyle/>
          <a:p>
            <a:pPr defTabSz="685579"/>
            <a:endParaRPr lang="zh-TW" altLang="en-US" sz="1400">
              <a:solidFill>
                <a:srgbClr val="FFFFFF"/>
              </a:solidFill>
              <a:latin typeface="微軟正黑體"/>
            </a:endParaRPr>
          </a:p>
        </p:txBody>
      </p:sp>
      <p:sp>
        <p:nvSpPr>
          <p:cNvPr id="856075" name="Line 11"/>
          <p:cNvSpPr>
            <a:spLocks noChangeShapeType="1"/>
          </p:cNvSpPr>
          <p:nvPr/>
        </p:nvSpPr>
        <p:spPr bwMode="auto">
          <a:xfrm flipH="1">
            <a:off x="3257550" y="3943350"/>
            <a:ext cx="857250"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lIns="68561" tIns="34289" rIns="68561" bIns="34289"/>
          <a:lstStyle/>
          <a:p>
            <a:pPr defTabSz="685579"/>
            <a:endParaRPr lang="zh-TW" altLang="en-US" sz="1400">
              <a:solidFill>
                <a:srgbClr val="FFFFFF"/>
              </a:solidFill>
              <a:latin typeface="微軟正黑體"/>
            </a:endParaRPr>
          </a:p>
        </p:txBody>
      </p:sp>
      <p:sp>
        <p:nvSpPr>
          <p:cNvPr id="856076" name="Text Box 12"/>
          <p:cNvSpPr txBox="1">
            <a:spLocks noChangeArrowheads="1"/>
          </p:cNvSpPr>
          <p:nvPr/>
        </p:nvSpPr>
        <p:spPr bwMode="auto">
          <a:xfrm>
            <a:off x="2514600" y="1329929"/>
            <a:ext cx="2857500" cy="800100"/>
          </a:xfrm>
          <a:prstGeom prst="rect">
            <a:avLst/>
          </a:prstGeom>
          <a:noFill/>
          <a:ln w="9525">
            <a:noFill/>
            <a:miter lim="800000"/>
            <a:headEnd/>
            <a:tailEnd/>
          </a:ln>
          <a:effectLst/>
        </p:spPr>
        <p:txBody>
          <a:bodyPr lIns="68561" tIns="34289" rIns="68561" bIns="34289">
            <a:spAutoFit/>
          </a:bodyPr>
          <a:lstStyle>
            <a:lvl1pPr>
              <a:defRPr b="1">
                <a:solidFill>
                  <a:schemeClr val="tx1"/>
                </a:solidFill>
                <a:latin typeface="Arial" pitchFamily="34" charset="0"/>
                <a:ea typeface="新細明體" pitchFamily="18" charset="-120"/>
              </a:defRPr>
            </a:lvl1pPr>
            <a:lvl2pPr marL="742950" indent="-285750">
              <a:defRPr b="1">
                <a:solidFill>
                  <a:schemeClr val="tx1"/>
                </a:solidFill>
                <a:latin typeface="Arial" pitchFamily="34" charset="0"/>
                <a:ea typeface="新細明體" pitchFamily="18" charset="-120"/>
              </a:defRPr>
            </a:lvl2pPr>
            <a:lvl3pPr marL="1143000" indent="-228600">
              <a:defRPr b="1">
                <a:solidFill>
                  <a:schemeClr val="tx1"/>
                </a:solidFill>
                <a:latin typeface="Arial" pitchFamily="34" charset="0"/>
                <a:ea typeface="新細明體" pitchFamily="18" charset="-120"/>
              </a:defRPr>
            </a:lvl3pPr>
            <a:lvl4pPr marL="1600200" indent="-228600">
              <a:defRPr b="1">
                <a:solidFill>
                  <a:schemeClr val="tx1"/>
                </a:solidFill>
                <a:latin typeface="Arial" pitchFamily="34" charset="0"/>
                <a:ea typeface="新細明體" pitchFamily="18" charset="-120"/>
              </a:defRPr>
            </a:lvl4pPr>
            <a:lvl5pPr marL="2057400" indent="-22860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defTabSz="685579">
              <a:spcBef>
                <a:spcPct val="50000"/>
              </a:spcBef>
            </a:pPr>
            <a:r>
              <a:rPr lang="en-US" altLang="zh-TW" sz="2400" b="0">
                <a:solidFill>
                  <a:srgbClr val="00FF00"/>
                </a:solidFill>
                <a:effectLst>
                  <a:outerShdw blurRad="38100" dist="38100" dir="2700000" algn="tl">
                    <a:srgbClr val="000000"/>
                  </a:outerShdw>
                </a:effectLst>
                <a:latin typeface="微軟正黑體"/>
                <a:ea typeface="微軟正黑體"/>
              </a:rPr>
              <a:t>$ $ $ $ $ $ $ $ $ $ $ $ $ $ $ $ $ </a:t>
            </a:r>
          </a:p>
        </p:txBody>
      </p:sp>
      <p:sp>
        <p:nvSpPr>
          <p:cNvPr id="856077" name="Text Box 13"/>
          <p:cNvSpPr txBox="1">
            <a:spLocks noChangeArrowheads="1"/>
          </p:cNvSpPr>
          <p:nvPr/>
        </p:nvSpPr>
        <p:spPr bwMode="auto">
          <a:xfrm>
            <a:off x="2842022" y="2139554"/>
            <a:ext cx="2000250" cy="800100"/>
          </a:xfrm>
          <a:prstGeom prst="rect">
            <a:avLst/>
          </a:prstGeom>
          <a:noFill/>
          <a:ln w="9525">
            <a:noFill/>
            <a:miter lim="800000"/>
            <a:headEnd/>
            <a:tailEnd/>
          </a:ln>
          <a:effectLst/>
        </p:spPr>
        <p:txBody>
          <a:bodyPr lIns="68561" tIns="34289" rIns="68561" bIns="34289">
            <a:spAutoFit/>
          </a:bodyPr>
          <a:lstStyle>
            <a:lvl1pPr>
              <a:defRPr b="1">
                <a:solidFill>
                  <a:schemeClr val="tx1"/>
                </a:solidFill>
                <a:latin typeface="Arial" pitchFamily="34" charset="0"/>
                <a:ea typeface="新細明體" pitchFamily="18" charset="-120"/>
              </a:defRPr>
            </a:lvl1pPr>
            <a:lvl2pPr marL="742950" indent="-285750">
              <a:defRPr b="1">
                <a:solidFill>
                  <a:schemeClr val="tx1"/>
                </a:solidFill>
                <a:latin typeface="Arial" pitchFamily="34" charset="0"/>
                <a:ea typeface="新細明體" pitchFamily="18" charset="-120"/>
              </a:defRPr>
            </a:lvl2pPr>
            <a:lvl3pPr marL="1143000" indent="-228600">
              <a:defRPr b="1">
                <a:solidFill>
                  <a:schemeClr val="tx1"/>
                </a:solidFill>
                <a:latin typeface="Arial" pitchFamily="34" charset="0"/>
                <a:ea typeface="新細明體" pitchFamily="18" charset="-120"/>
              </a:defRPr>
            </a:lvl3pPr>
            <a:lvl4pPr marL="1600200" indent="-228600">
              <a:defRPr b="1">
                <a:solidFill>
                  <a:schemeClr val="tx1"/>
                </a:solidFill>
                <a:latin typeface="Arial" pitchFamily="34" charset="0"/>
                <a:ea typeface="新細明體" pitchFamily="18" charset="-120"/>
              </a:defRPr>
            </a:lvl4pPr>
            <a:lvl5pPr marL="2057400" indent="-22860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defTabSz="685579">
              <a:spcBef>
                <a:spcPct val="50000"/>
              </a:spcBef>
            </a:pPr>
            <a:r>
              <a:rPr lang="en-US" altLang="zh-TW" sz="2400" b="0">
                <a:solidFill>
                  <a:srgbClr val="00FF00"/>
                </a:solidFill>
                <a:effectLst>
                  <a:outerShdw blurRad="38100" dist="38100" dir="2700000" algn="tl">
                    <a:srgbClr val="000000"/>
                  </a:outerShdw>
                </a:effectLst>
                <a:latin typeface="微軟正黑體"/>
                <a:ea typeface="微軟正黑體"/>
              </a:rPr>
              <a:t>$ $ $ $ $ $ $ $ $ $ $ $ </a:t>
            </a:r>
          </a:p>
        </p:txBody>
      </p:sp>
      <p:sp>
        <p:nvSpPr>
          <p:cNvPr id="856078" name="Text Box 14"/>
          <p:cNvSpPr txBox="1">
            <a:spLocks noChangeArrowheads="1"/>
          </p:cNvSpPr>
          <p:nvPr/>
        </p:nvSpPr>
        <p:spPr bwMode="auto">
          <a:xfrm>
            <a:off x="3203972" y="3057525"/>
            <a:ext cx="1314450" cy="800100"/>
          </a:xfrm>
          <a:prstGeom prst="rect">
            <a:avLst/>
          </a:prstGeom>
          <a:noFill/>
          <a:ln w="9525">
            <a:noFill/>
            <a:miter lim="800000"/>
            <a:headEnd/>
            <a:tailEnd/>
          </a:ln>
          <a:effectLst/>
        </p:spPr>
        <p:txBody>
          <a:bodyPr lIns="68561" tIns="34289" rIns="68561" bIns="34289">
            <a:spAutoFit/>
          </a:bodyPr>
          <a:lstStyle>
            <a:lvl1pPr>
              <a:defRPr b="1">
                <a:solidFill>
                  <a:schemeClr val="tx1"/>
                </a:solidFill>
                <a:latin typeface="Arial" pitchFamily="34" charset="0"/>
                <a:ea typeface="新細明體" pitchFamily="18" charset="-120"/>
              </a:defRPr>
            </a:lvl1pPr>
            <a:lvl2pPr marL="742950" indent="-285750">
              <a:defRPr b="1">
                <a:solidFill>
                  <a:schemeClr val="tx1"/>
                </a:solidFill>
                <a:latin typeface="Arial" pitchFamily="34" charset="0"/>
                <a:ea typeface="新細明體" pitchFamily="18" charset="-120"/>
              </a:defRPr>
            </a:lvl2pPr>
            <a:lvl3pPr marL="1143000" indent="-228600">
              <a:defRPr b="1">
                <a:solidFill>
                  <a:schemeClr val="tx1"/>
                </a:solidFill>
                <a:latin typeface="Arial" pitchFamily="34" charset="0"/>
                <a:ea typeface="新細明體" pitchFamily="18" charset="-120"/>
              </a:defRPr>
            </a:lvl3pPr>
            <a:lvl4pPr marL="1600200" indent="-228600">
              <a:defRPr b="1">
                <a:solidFill>
                  <a:schemeClr val="tx1"/>
                </a:solidFill>
                <a:latin typeface="Arial" pitchFamily="34" charset="0"/>
                <a:ea typeface="新細明體" pitchFamily="18" charset="-120"/>
              </a:defRPr>
            </a:lvl4pPr>
            <a:lvl5pPr marL="2057400" indent="-22860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defTabSz="685579">
              <a:spcBef>
                <a:spcPct val="50000"/>
              </a:spcBef>
            </a:pPr>
            <a:r>
              <a:rPr lang="en-US" altLang="zh-TW" sz="2400" b="0">
                <a:solidFill>
                  <a:srgbClr val="00FF00"/>
                </a:solidFill>
                <a:effectLst>
                  <a:outerShdw blurRad="38100" dist="38100" dir="2700000" algn="tl">
                    <a:srgbClr val="000000"/>
                  </a:outerShdw>
                </a:effectLst>
                <a:latin typeface="微軟正黑體"/>
                <a:ea typeface="微軟正黑體"/>
              </a:rPr>
              <a:t>$ $ $ $ $ $ $ </a:t>
            </a:r>
          </a:p>
        </p:txBody>
      </p:sp>
      <p:sp>
        <p:nvSpPr>
          <p:cNvPr id="856079" name="Text Box 15"/>
          <p:cNvSpPr txBox="1">
            <a:spLocks noChangeArrowheads="1"/>
          </p:cNvSpPr>
          <p:nvPr/>
        </p:nvSpPr>
        <p:spPr bwMode="auto">
          <a:xfrm>
            <a:off x="3383756" y="4057663"/>
            <a:ext cx="685800" cy="434579"/>
          </a:xfrm>
          <a:prstGeom prst="rect">
            <a:avLst/>
          </a:prstGeom>
          <a:noFill/>
          <a:ln w="9525">
            <a:noFill/>
            <a:miter lim="800000"/>
            <a:headEnd/>
            <a:tailEnd/>
          </a:ln>
          <a:effectLst/>
        </p:spPr>
        <p:txBody>
          <a:bodyPr lIns="68561" tIns="34289" rIns="68561" bIns="34289">
            <a:spAutoFit/>
          </a:bodyPr>
          <a:lstStyle>
            <a:lvl1pPr>
              <a:defRPr b="1">
                <a:solidFill>
                  <a:schemeClr val="tx1"/>
                </a:solidFill>
                <a:latin typeface="Arial" pitchFamily="34" charset="0"/>
                <a:ea typeface="新細明體" pitchFamily="18" charset="-120"/>
              </a:defRPr>
            </a:lvl1pPr>
            <a:lvl2pPr marL="742950" indent="-285750">
              <a:defRPr b="1">
                <a:solidFill>
                  <a:schemeClr val="tx1"/>
                </a:solidFill>
                <a:latin typeface="Arial" pitchFamily="34" charset="0"/>
                <a:ea typeface="新細明體" pitchFamily="18" charset="-120"/>
              </a:defRPr>
            </a:lvl2pPr>
            <a:lvl3pPr marL="1143000" indent="-228600">
              <a:defRPr b="1">
                <a:solidFill>
                  <a:schemeClr val="tx1"/>
                </a:solidFill>
                <a:latin typeface="Arial" pitchFamily="34" charset="0"/>
                <a:ea typeface="新細明體" pitchFamily="18" charset="-120"/>
              </a:defRPr>
            </a:lvl3pPr>
            <a:lvl4pPr marL="1600200" indent="-228600">
              <a:defRPr b="1">
                <a:solidFill>
                  <a:schemeClr val="tx1"/>
                </a:solidFill>
                <a:latin typeface="Arial" pitchFamily="34" charset="0"/>
                <a:ea typeface="新細明體" pitchFamily="18" charset="-120"/>
              </a:defRPr>
            </a:lvl4pPr>
            <a:lvl5pPr marL="2057400" indent="-22860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defTabSz="685579">
              <a:spcBef>
                <a:spcPct val="50000"/>
              </a:spcBef>
            </a:pPr>
            <a:r>
              <a:rPr lang="en-US" altLang="zh-TW" sz="2400" b="0">
                <a:solidFill>
                  <a:srgbClr val="00FF00"/>
                </a:solidFill>
                <a:effectLst>
                  <a:outerShdw blurRad="38100" dist="38100" dir="2700000" algn="tl">
                    <a:srgbClr val="000000"/>
                  </a:outerShdw>
                </a:effectLst>
                <a:latin typeface="微軟正黑體"/>
                <a:ea typeface="微軟正黑體"/>
              </a:rPr>
              <a:t>$ $ </a:t>
            </a:r>
          </a:p>
        </p:txBody>
      </p:sp>
      <p:sp>
        <p:nvSpPr>
          <p:cNvPr id="856080" name="Text Box 16"/>
          <p:cNvSpPr txBox="1">
            <a:spLocks noChangeArrowheads="1"/>
          </p:cNvSpPr>
          <p:nvPr/>
        </p:nvSpPr>
        <p:spPr bwMode="auto">
          <a:xfrm>
            <a:off x="4913935" y="4114801"/>
            <a:ext cx="1428750" cy="754856"/>
          </a:xfrm>
          <a:prstGeom prst="rect">
            <a:avLst/>
          </a:prstGeom>
          <a:noFill/>
          <a:ln w="9525">
            <a:noFill/>
            <a:miter lim="800000"/>
            <a:headEnd/>
            <a:tailEnd/>
          </a:ln>
          <a:effectLst/>
        </p:spPr>
        <p:txBody>
          <a:bodyPr lIns="68561" tIns="34289" rIns="68561" bIns="34289">
            <a:spAutoFit/>
          </a:bodyPr>
          <a:lstStyle>
            <a:lvl1pPr>
              <a:defRPr b="1">
                <a:solidFill>
                  <a:schemeClr val="tx1"/>
                </a:solidFill>
                <a:latin typeface="Arial" pitchFamily="34" charset="0"/>
                <a:ea typeface="新細明體" pitchFamily="18" charset="-120"/>
              </a:defRPr>
            </a:lvl1pPr>
            <a:lvl2pPr marL="742950" indent="-285750">
              <a:defRPr b="1">
                <a:solidFill>
                  <a:schemeClr val="tx1"/>
                </a:solidFill>
                <a:latin typeface="Arial" pitchFamily="34" charset="0"/>
                <a:ea typeface="新細明體" pitchFamily="18" charset="-120"/>
              </a:defRPr>
            </a:lvl2pPr>
            <a:lvl3pPr marL="1143000" indent="-228600">
              <a:defRPr b="1">
                <a:solidFill>
                  <a:schemeClr val="tx1"/>
                </a:solidFill>
                <a:latin typeface="Arial" pitchFamily="34" charset="0"/>
                <a:ea typeface="新細明體" pitchFamily="18" charset="-120"/>
              </a:defRPr>
            </a:lvl3pPr>
            <a:lvl4pPr marL="1600200" indent="-228600">
              <a:defRPr b="1">
                <a:solidFill>
                  <a:schemeClr val="tx1"/>
                </a:solidFill>
                <a:latin typeface="Arial" pitchFamily="34" charset="0"/>
                <a:ea typeface="新細明體" pitchFamily="18" charset="-120"/>
              </a:defRPr>
            </a:lvl4pPr>
            <a:lvl5pPr marL="2057400" indent="-22860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defTabSz="685579">
              <a:spcBef>
                <a:spcPct val="50000"/>
              </a:spcBef>
            </a:pPr>
            <a:r>
              <a:rPr lang="en-US" altLang="zh-HK" sz="4500" b="0" dirty="0">
                <a:solidFill>
                  <a:srgbClr val="FF0000"/>
                </a:solidFill>
                <a:effectLst>
                  <a:outerShdw blurRad="38100" dist="38100" dir="2700000" algn="tl">
                    <a:srgbClr val="000000"/>
                  </a:outerShdw>
                </a:effectLst>
                <a:latin typeface="微軟正黑體"/>
                <a:ea typeface="微軟正黑體"/>
              </a:rPr>
              <a:t>Give</a:t>
            </a:r>
          </a:p>
        </p:txBody>
      </p:sp>
      <p:sp>
        <p:nvSpPr>
          <p:cNvPr id="856081" name="Text Box 17"/>
          <p:cNvSpPr txBox="1">
            <a:spLocks noChangeArrowheads="1"/>
          </p:cNvSpPr>
          <p:nvPr/>
        </p:nvSpPr>
        <p:spPr bwMode="auto">
          <a:xfrm>
            <a:off x="4943475" y="3243378"/>
            <a:ext cx="1371600" cy="700192"/>
          </a:xfrm>
          <a:prstGeom prst="rect">
            <a:avLst/>
          </a:prstGeom>
          <a:noFill/>
          <a:ln w="9525">
            <a:noFill/>
            <a:miter lim="800000"/>
            <a:headEnd/>
            <a:tailEnd/>
          </a:ln>
          <a:effectLst/>
        </p:spPr>
        <p:txBody>
          <a:bodyPr lIns="68561" tIns="34289" rIns="68561" bIns="34289">
            <a:spAutoFit/>
          </a:bodyPr>
          <a:lstStyle>
            <a:lvl1pPr>
              <a:defRPr b="1">
                <a:solidFill>
                  <a:schemeClr val="tx1"/>
                </a:solidFill>
                <a:latin typeface="Arial" pitchFamily="34" charset="0"/>
                <a:ea typeface="新細明體" pitchFamily="18" charset="-120"/>
              </a:defRPr>
            </a:lvl1pPr>
            <a:lvl2pPr marL="742950" indent="-285750">
              <a:defRPr b="1">
                <a:solidFill>
                  <a:schemeClr val="tx1"/>
                </a:solidFill>
                <a:latin typeface="Arial" pitchFamily="34" charset="0"/>
                <a:ea typeface="新細明體" pitchFamily="18" charset="-120"/>
              </a:defRPr>
            </a:lvl2pPr>
            <a:lvl3pPr marL="1143000" indent="-228600">
              <a:defRPr b="1">
                <a:solidFill>
                  <a:schemeClr val="tx1"/>
                </a:solidFill>
                <a:latin typeface="Arial" pitchFamily="34" charset="0"/>
                <a:ea typeface="新細明體" pitchFamily="18" charset="-120"/>
              </a:defRPr>
            </a:lvl3pPr>
            <a:lvl4pPr marL="1600200" indent="-228600">
              <a:defRPr b="1">
                <a:solidFill>
                  <a:schemeClr val="tx1"/>
                </a:solidFill>
                <a:latin typeface="Arial" pitchFamily="34" charset="0"/>
                <a:ea typeface="新細明體" pitchFamily="18" charset="-120"/>
              </a:defRPr>
            </a:lvl4pPr>
            <a:lvl5pPr marL="2057400" indent="-22860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defTabSz="685579">
              <a:spcBef>
                <a:spcPct val="50000"/>
              </a:spcBef>
            </a:pPr>
            <a:r>
              <a:rPr lang="en-US" altLang="zh-HK" sz="4100" b="0" dirty="0">
                <a:solidFill>
                  <a:srgbClr val="FF0000"/>
                </a:solidFill>
                <a:effectLst>
                  <a:outerShdw blurRad="38100" dist="38100" dir="2700000" algn="tl">
                    <a:srgbClr val="000000"/>
                  </a:outerShdw>
                </a:effectLst>
                <a:latin typeface="微軟正黑體"/>
                <a:ea typeface="微軟正黑體"/>
              </a:rPr>
              <a:t>Give</a:t>
            </a:r>
          </a:p>
        </p:txBody>
      </p:sp>
      <p:sp>
        <p:nvSpPr>
          <p:cNvPr id="856082" name="Text Box 18"/>
          <p:cNvSpPr txBox="1">
            <a:spLocks noChangeArrowheads="1"/>
          </p:cNvSpPr>
          <p:nvPr/>
        </p:nvSpPr>
        <p:spPr bwMode="auto">
          <a:xfrm>
            <a:off x="5000625" y="2361767"/>
            <a:ext cx="1257300" cy="617935"/>
          </a:xfrm>
          <a:prstGeom prst="rect">
            <a:avLst/>
          </a:prstGeom>
          <a:noFill/>
          <a:ln w="9525">
            <a:noFill/>
            <a:miter lim="800000"/>
            <a:headEnd/>
            <a:tailEnd/>
          </a:ln>
          <a:effectLst/>
        </p:spPr>
        <p:txBody>
          <a:bodyPr lIns="68561" tIns="34289" rIns="68561" bIns="34289">
            <a:spAutoFit/>
          </a:bodyPr>
          <a:lstStyle>
            <a:lvl1pPr>
              <a:defRPr b="1">
                <a:solidFill>
                  <a:schemeClr val="tx1"/>
                </a:solidFill>
                <a:latin typeface="Arial" pitchFamily="34" charset="0"/>
                <a:ea typeface="新細明體" pitchFamily="18" charset="-120"/>
              </a:defRPr>
            </a:lvl1pPr>
            <a:lvl2pPr marL="742950" indent="-285750">
              <a:defRPr b="1">
                <a:solidFill>
                  <a:schemeClr val="tx1"/>
                </a:solidFill>
                <a:latin typeface="Arial" pitchFamily="34" charset="0"/>
                <a:ea typeface="新細明體" pitchFamily="18" charset="-120"/>
              </a:defRPr>
            </a:lvl2pPr>
            <a:lvl3pPr marL="1143000" indent="-228600">
              <a:defRPr b="1">
                <a:solidFill>
                  <a:schemeClr val="tx1"/>
                </a:solidFill>
                <a:latin typeface="Arial" pitchFamily="34" charset="0"/>
                <a:ea typeface="新細明體" pitchFamily="18" charset="-120"/>
              </a:defRPr>
            </a:lvl3pPr>
            <a:lvl4pPr marL="1600200" indent="-228600">
              <a:defRPr b="1">
                <a:solidFill>
                  <a:schemeClr val="tx1"/>
                </a:solidFill>
                <a:latin typeface="Arial" pitchFamily="34" charset="0"/>
                <a:ea typeface="新細明體" pitchFamily="18" charset="-120"/>
              </a:defRPr>
            </a:lvl4pPr>
            <a:lvl5pPr marL="2057400" indent="-22860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defTabSz="685579">
              <a:spcBef>
                <a:spcPct val="50000"/>
              </a:spcBef>
            </a:pPr>
            <a:r>
              <a:rPr lang="en-US" altLang="zh-HK" sz="3600" b="0" dirty="0">
                <a:solidFill>
                  <a:srgbClr val="FF0000"/>
                </a:solidFill>
                <a:effectLst>
                  <a:outerShdw blurRad="38100" dist="38100" dir="2700000" algn="tl">
                    <a:srgbClr val="000000"/>
                  </a:outerShdw>
                </a:effectLst>
                <a:latin typeface="微軟正黑體"/>
                <a:ea typeface="微軟正黑體"/>
              </a:rPr>
              <a:t>Give</a:t>
            </a:r>
          </a:p>
        </p:txBody>
      </p:sp>
      <p:sp>
        <p:nvSpPr>
          <p:cNvPr id="856083" name="Text Box 19"/>
          <p:cNvSpPr txBox="1">
            <a:spLocks noChangeArrowheads="1"/>
          </p:cNvSpPr>
          <p:nvPr/>
        </p:nvSpPr>
        <p:spPr bwMode="auto">
          <a:xfrm>
            <a:off x="5230685" y="1727746"/>
            <a:ext cx="742950" cy="389335"/>
          </a:xfrm>
          <a:prstGeom prst="rect">
            <a:avLst/>
          </a:prstGeom>
          <a:noFill/>
          <a:ln w="9525">
            <a:noFill/>
            <a:miter lim="800000"/>
            <a:headEnd/>
            <a:tailEnd/>
          </a:ln>
          <a:effectLst/>
        </p:spPr>
        <p:txBody>
          <a:bodyPr lIns="68561" tIns="34289" rIns="68561" bIns="34289">
            <a:spAutoFit/>
          </a:bodyPr>
          <a:lstStyle>
            <a:lvl1pPr>
              <a:defRPr b="1">
                <a:solidFill>
                  <a:schemeClr val="tx1"/>
                </a:solidFill>
                <a:latin typeface="Arial" pitchFamily="34" charset="0"/>
                <a:ea typeface="新細明體" pitchFamily="18" charset="-120"/>
              </a:defRPr>
            </a:lvl1pPr>
            <a:lvl2pPr marL="742950" indent="-285750">
              <a:defRPr b="1">
                <a:solidFill>
                  <a:schemeClr val="tx1"/>
                </a:solidFill>
                <a:latin typeface="Arial" pitchFamily="34" charset="0"/>
                <a:ea typeface="新細明體" pitchFamily="18" charset="-120"/>
              </a:defRPr>
            </a:lvl2pPr>
            <a:lvl3pPr marL="1143000" indent="-228600">
              <a:defRPr b="1">
                <a:solidFill>
                  <a:schemeClr val="tx1"/>
                </a:solidFill>
                <a:latin typeface="Arial" pitchFamily="34" charset="0"/>
                <a:ea typeface="新細明體" pitchFamily="18" charset="-120"/>
              </a:defRPr>
            </a:lvl3pPr>
            <a:lvl4pPr marL="1600200" indent="-228600">
              <a:defRPr b="1">
                <a:solidFill>
                  <a:schemeClr val="tx1"/>
                </a:solidFill>
                <a:latin typeface="Arial" pitchFamily="34" charset="0"/>
                <a:ea typeface="新細明體" pitchFamily="18" charset="-120"/>
              </a:defRPr>
            </a:lvl4pPr>
            <a:lvl5pPr marL="2057400" indent="-22860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defTabSz="685579">
              <a:spcBef>
                <a:spcPct val="50000"/>
              </a:spcBef>
            </a:pPr>
            <a:r>
              <a:rPr lang="en-US" altLang="zh-HK" sz="2100" b="0" dirty="0">
                <a:solidFill>
                  <a:srgbClr val="FF0000"/>
                </a:solidFill>
                <a:effectLst>
                  <a:outerShdw blurRad="38100" dist="38100" dir="2700000" algn="tl">
                    <a:srgbClr val="000000"/>
                  </a:outerShdw>
                </a:effectLst>
                <a:latin typeface="微軟正黑體"/>
                <a:ea typeface="微軟正黑體"/>
              </a:rPr>
              <a:t>Give</a:t>
            </a:r>
          </a:p>
        </p:txBody>
      </p:sp>
      <p:sp>
        <p:nvSpPr>
          <p:cNvPr id="856085" name="Line 21"/>
          <p:cNvSpPr>
            <a:spLocks noChangeShapeType="1"/>
          </p:cNvSpPr>
          <p:nvPr/>
        </p:nvSpPr>
        <p:spPr bwMode="auto">
          <a:xfrm flipH="1" flipV="1">
            <a:off x="3257550" y="3943350"/>
            <a:ext cx="342900" cy="97155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lIns="68561" tIns="34289" rIns="68561" bIns="34289"/>
          <a:lstStyle/>
          <a:p>
            <a:pPr defTabSz="685579"/>
            <a:endParaRPr lang="zh-TW" altLang="en-US" sz="1400">
              <a:solidFill>
                <a:srgbClr val="FFFFFF"/>
              </a:solidFill>
              <a:latin typeface="微軟正黑體"/>
            </a:endParaRPr>
          </a:p>
        </p:txBody>
      </p:sp>
      <p:sp>
        <p:nvSpPr>
          <p:cNvPr id="856086" name="Line 22"/>
          <p:cNvSpPr>
            <a:spLocks noChangeShapeType="1"/>
          </p:cNvSpPr>
          <p:nvPr/>
        </p:nvSpPr>
        <p:spPr bwMode="auto">
          <a:xfrm flipH="1" flipV="1">
            <a:off x="2914650" y="3028950"/>
            <a:ext cx="342900" cy="91440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lIns="68561" tIns="34289" rIns="68561" bIns="34289"/>
          <a:lstStyle/>
          <a:p>
            <a:pPr defTabSz="685579"/>
            <a:endParaRPr lang="zh-TW" altLang="en-US" sz="1400">
              <a:solidFill>
                <a:srgbClr val="FFFFFF"/>
              </a:solidFill>
              <a:latin typeface="微軟正黑體"/>
            </a:endParaRPr>
          </a:p>
        </p:txBody>
      </p:sp>
      <p:sp>
        <p:nvSpPr>
          <p:cNvPr id="856087" name="Line 23"/>
          <p:cNvSpPr>
            <a:spLocks noChangeShapeType="1"/>
          </p:cNvSpPr>
          <p:nvPr/>
        </p:nvSpPr>
        <p:spPr bwMode="auto">
          <a:xfrm flipH="1" flipV="1">
            <a:off x="2571750" y="2114550"/>
            <a:ext cx="342900" cy="91440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lIns="68561" tIns="34289" rIns="68561" bIns="34289"/>
          <a:lstStyle/>
          <a:p>
            <a:pPr defTabSz="685579"/>
            <a:endParaRPr lang="zh-TW" altLang="en-US" sz="1400">
              <a:solidFill>
                <a:srgbClr val="FFFFFF"/>
              </a:solidFill>
              <a:latin typeface="微軟正黑體"/>
            </a:endParaRPr>
          </a:p>
        </p:txBody>
      </p:sp>
      <p:sp>
        <p:nvSpPr>
          <p:cNvPr id="856088" name="Line 24"/>
          <p:cNvSpPr>
            <a:spLocks noChangeShapeType="1"/>
          </p:cNvSpPr>
          <p:nvPr/>
        </p:nvSpPr>
        <p:spPr bwMode="auto">
          <a:xfrm flipH="1" flipV="1">
            <a:off x="2286000" y="1314450"/>
            <a:ext cx="285750" cy="80010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lIns="68561" tIns="34289" rIns="68561" bIns="34289"/>
          <a:lstStyle/>
          <a:p>
            <a:pPr defTabSz="685579"/>
            <a:endParaRPr lang="zh-TW" altLang="en-US" sz="1400">
              <a:solidFill>
                <a:srgbClr val="FFFFFF"/>
              </a:solidFill>
              <a:latin typeface="微軟正黑體"/>
            </a:endParaRPr>
          </a:p>
        </p:txBody>
      </p:sp>
      <p:sp>
        <p:nvSpPr>
          <p:cNvPr id="2" name="文字方塊 1"/>
          <p:cNvSpPr txBox="1"/>
          <p:nvPr/>
        </p:nvSpPr>
        <p:spPr>
          <a:xfrm>
            <a:off x="1434569" y="4053826"/>
            <a:ext cx="1702889" cy="438581"/>
          </a:xfrm>
          <a:prstGeom prst="rect">
            <a:avLst/>
          </a:prstGeom>
          <a:noFill/>
        </p:spPr>
        <p:txBody>
          <a:bodyPr wrap="square" lIns="68561" tIns="34289" rIns="68561" bIns="34289" rtlCol="0">
            <a:spAutoFit/>
          </a:bodyPr>
          <a:lstStyle/>
          <a:p>
            <a:pPr defTabSz="685579"/>
            <a:r>
              <a:rPr lang="en-US" altLang="zh-HK" sz="2400" dirty="0">
                <a:solidFill>
                  <a:srgbClr val="FFFF00"/>
                </a:solidFill>
                <a:latin typeface="微軟正黑體"/>
              </a:rPr>
              <a:t>$11,500/</a:t>
            </a:r>
            <a:r>
              <a:rPr lang="en-US" altLang="zh-HK" sz="2100" dirty="0">
                <a:solidFill>
                  <a:srgbClr val="FFFF00"/>
                </a:solidFill>
                <a:latin typeface="微軟正黑體"/>
              </a:rPr>
              <a:t>M</a:t>
            </a:r>
          </a:p>
        </p:txBody>
      </p:sp>
      <p:sp>
        <p:nvSpPr>
          <p:cNvPr id="3" name="文字方塊 2"/>
          <p:cNvSpPr txBox="1"/>
          <p:nvPr/>
        </p:nvSpPr>
        <p:spPr>
          <a:xfrm>
            <a:off x="1096349" y="3303344"/>
            <a:ext cx="1745673" cy="438581"/>
          </a:xfrm>
          <a:prstGeom prst="rect">
            <a:avLst/>
          </a:prstGeom>
          <a:noFill/>
        </p:spPr>
        <p:txBody>
          <a:bodyPr wrap="square" lIns="68561" tIns="34289" rIns="68561" bIns="34289" rtlCol="0">
            <a:spAutoFit/>
          </a:bodyPr>
          <a:lstStyle/>
          <a:p>
            <a:pPr defTabSz="685579"/>
            <a:r>
              <a:rPr lang="en-US" altLang="zh-HK" sz="2400" dirty="0">
                <a:solidFill>
                  <a:srgbClr val="FFFF00"/>
                </a:solidFill>
                <a:latin typeface="微軟正黑體"/>
              </a:rPr>
              <a:t>$16,100/</a:t>
            </a:r>
            <a:r>
              <a:rPr lang="en-US" altLang="zh-HK" sz="2100" dirty="0">
                <a:solidFill>
                  <a:srgbClr val="FFFF00"/>
                </a:solidFill>
                <a:latin typeface="微軟正黑體"/>
              </a:rPr>
              <a:t>M</a:t>
            </a:r>
          </a:p>
        </p:txBody>
      </p:sp>
      <p:sp>
        <p:nvSpPr>
          <p:cNvPr id="28" name="文字方塊 27"/>
          <p:cNvSpPr txBox="1"/>
          <p:nvPr/>
        </p:nvSpPr>
        <p:spPr>
          <a:xfrm>
            <a:off x="849838" y="2441283"/>
            <a:ext cx="1721912" cy="438581"/>
          </a:xfrm>
          <a:prstGeom prst="rect">
            <a:avLst/>
          </a:prstGeom>
          <a:noFill/>
        </p:spPr>
        <p:txBody>
          <a:bodyPr wrap="square" lIns="68561" tIns="34289" rIns="68561" bIns="34289" rtlCol="0">
            <a:spAutoFit/>
          </a:bodyPr>
          <a:lstStyle/>
          <a:p>
            <a:pPr defTabSz="685579"/>
            <a:r>
              <a:rPr lang="en-US" altLang="zh-HK" sz="2400" dirty="0">
                <a:solidFill>
                  <a:srgbClr val="FFFF00"/>
                </a:solidFill>
                <a:latin typeface="微軟正黑體"/>
              </a:rPr>
              <a:t>$16,100/</a:t>
            </a:r>
            <a:r>
              <a:rPr lang="en-US" altLang="zh-HK" dirty="0">
                <a:solidFill>
                  <a:srgbClr val="FFFF00"/>
                </a:solidFill>
                <a:latin typeface="微軟正黑體"/>
              </a:rPr>
              <a:t>W</a:t>
            </a:r>
          </a:p>
        </p:txBody>
      </p:sp>
      <p:sp>
        <p:nvSpPr>
          <p:cNvPr id="29" name="文字方塊 28"/>
          <p:cNvSpPr txBox="1"/>
          <p:nvPr/>
        </p:nvSpPr>
        <p:spPr>
          <a:xfrm>
            <a:off x="624645" y="1558293"/>
            <a:ext cx="1804230" cy="438581"/>
          </a:xfrm>
          <a:prstGeom prst="rect">
            <a:avLst/>
          </a:prstGeom>
          <a:noFill/>
        </p:spPr>
        <p:txBody>
          <a:bodyPr wrap="square" lIns="68561" tIns="34289" rIns="68561" bIns="34289" rtlCol="0">
            <a:spAutoFit/>
          </a:bodyPr>
          <a:lstStyle/>
          <a:p>
            <a:pPr defTabSz="685579"/>
            <a:r>
              <a:rPr lang="en-US" altLang="zh-HK" sz="2400" dirty="0">
                <a:solidFill>
                  <a:srgbClr val="FFFF00"/>
                </a:solidFill>
                <a:latin typeface="微軟正黑體"/>
              </a:rPr>
              <a:t>$27,600/</a:t>
            </a:r>
            <a:r>
              <a:rPr lang="en-US" altLang="zh-HK" dirty="0">
                <a:solidFill>
                  <a:srgbClr val="FFFF00"/>
                </a:solidFill>
                <a:latin typeface="微軟正黑體"/>
              </a:rPr>
              <a:t>W</a:t>
            </a:r>
          </a:p>
        </p:txBody>
      </p:sp>
      <p:sp>
        <p:nvSpPr>
          <p:cNvPr id="4" name="矩形 3">
            <a:extLst>
              <a:ext uri="{FF2B5EF4-FFF2-40B4-BE49-F238E27FC236}">
                <a16:creationId xmlns="" xmlns:a16="http://schemas.microsoft.com/office/drawing/2014/main" id="{03B31141-9DB3-40D8-8BDC-D263E43EA02C}"/>
              </a:ext>
            </a:extLst>
          </p:cNvPr>
          <p:cNvSpPr/>
          <p:nvPr/>
        </p:nvSpPr>
        <p:spPr>
          <a:xfrm>
            <a:off x="14" y="316377"/>
            <a:ext cx="9143999" cy="700192"/>
          </a:xfrm>
          <a:prstGeom prst="rect">
            <a:avLst/>
          </a:prstGeom>
        </p:spPr>
        <p:txBody>
          <a:bodyPr wrap="square" lIns="68561" tIns="34289" rIns="68561" bIns="34289">
            <a:spAutoFit/>
          </a:bodyPr>
          <a:lstStyle/>
          <a:p>
            <a:pPr algn="ctr" defTabSz="685579">
              <a:spcBef>
                <a:spcPct val="50000"/>
              </a:spcBef>
            </a:pPr>
            <a:r>
              <a:rPr lang="en-US" altLang="zh-HK" sz="4100" dirty="0">
                <a:solidFill>
                  <a:srgbClr val="FFFFFF"/>
                </a:solidFill>
                <a:effectLst>
                  <a:outerShdw blurRad="38100" dist="38100" dir="2700000" algn="tl">
                    <a:srgbClr val="000000"/>
                  </a:outerShdw>
                </a:effectLst>
                <a:latin typeface="微軟正黑體"/>
              </a:rPr>
              <a:t>MA</a:t>
            </a:r>
            <a:r>
              <a:rPr lang="zh-TW" altLang="en-US" sz="4100" dirty="0">
                <a:solidFill>
                  <a:srgbClr val="FFFFFF"/>
                </a:solidFill>
                <a:effectLst>
                  <a:outerShdw blurRad="38100" dist="38100" dir="2700000" algn="tl">
                    <a:srgbClr val="000000"/>
                  </a:outerShdw>
                </a:effectLst>
                <a:latin typeface="微軟正黑體"/>
              </a:rPr>
              <a:t> </a:t>
            </a:r>
            <a:r>
              <a:rPr lang="en-US" altLang="zh-HK" sz="4100" dirty="0">
                <a:solidFill>
                  <a:srgbClr val="FFFFFF"/>
                </a:solidFill>
                <a:effectLst>
                  <a:outerShdw blurRad="38100" dist="38100" dir="2700000" algn="tl">
                    <a:srgbClr val="000000"/>
                  </a:outerShdw>
                </a:effectLst>
                <a:latin typeface="微軟正黑體"/>
              </a:rPr>
              <a:t>2~3</a:t>
            </a:r>
            <a:r>
              <a:rPr lang="zh-TW" altLang="en-US" sz="4100" dirty="0">
                <a:solidFill>
                  <a:srgbClr val="FFFFFF"/>
                </a:solidFill>
                <a:effectLst>
                  <a:outerShdw blurRad="38100" dist="38100" dir="2700000" algn="tl">
                    <a:srgbClr val="000000"/>
                  </a:outerShdw>
                </a:effectLst>
                <a:latin typeface="微軟正黑體"/>
              </a:rPr>
              <a:t> </a:t>
            </a:r>
            <a:r>
              <a:rPr lang="en-US" altLang="zh-HK" sz="4100" dirty="0">
                <a:solidFill>
                  <a:srgbClr val="FFFFFF"/>
                </a:solidFill>
                <a:effectLst>
                  <a:outerShdw blurRad="38100" dist="38100" dir="2700000" algn="tl">
                    <a:srgbClr val="000000"/>
                  </a:outerShdw>
                </a:effectLst>
                <a:latin typeface="微軟正黑體"/>
              </a:rPr>
              <a:t>years steps to success</a:t>
            </a:r>
          </a:p>
        </p:txBody>
      </p:sp>
    </p:spTree>
    <p:extLst>
      <p:ext uri="{BB962C8B-B14F-4D97-AF65-F5344CB8AC3E}">
        <p14:creationId xmlns:p14="http://schemas.microsoft.com/office/powerpoint/2010/main" val="3457498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56080"/>
                                        </p:tgtEl>
                                        <p:attrNameLst>
                                          <p:attrName>style.visibility</p:attrName>
                                        </p:attrNameLst>
                                      </p:cBhvr>
                                      <p:to>
                                        <p:strVal val="visible"/>
                                      </p:to>
                                    </p:set>
                                    <p:animEffect transition="in" filter="checkerboard(across)">
                                      <p:cBhvr>
                                        <p:cTn id="7" dur="500"/>
                                        <p:tgtEl>
                                          <p:spTgt spid="8560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56079"/>
                                        </p:tgtEl>
                                        <p:attrNameLst>
                                          <p:attrName>style.visibility</p:attrName>
                                        </p:attrNameLst>
                                      </p:cBhvr>
                                      <p:to>
                                        <p:strVal val="visible"/>
                                      </p:to>
                                    </p:set>
                                    <p:animEffect transition="in" filter="checkerboard(across)">
                                      <p:cBhvr>
                                        <p:cTn id="12" dur="500"/>
                                        <p:tgtEl>
                                          <p:spTgt spid="856079"/>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856085"/>
                                        </p:tgtEl>
                                        <p:attrNameLst>
                                          <p:attrName>style.visibility</p:attrName>
                                        </p:attrNameLst>
                                      </p:cBhvr>
                                      <p:to>
                                        <p:strVal val="visible"/>
                                      </p:to>
                                    </p:set>
                                    <p:animEffect transition="in" filter="checkerboard(across)">
                                      <p:cBhvr>
                                        <p:cTn id="15" dur="500"/>
                                        <p:tgtEl>
                                          <p:spTgt spid="856085"/>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56075"/>
                                        </p:tgtEl>
                                        <p:attrNameLst>
                                          <p:attrName>style.visibility</p:attrName>
                                        </p:attrNameLst>
                                      </p:cBhvr>
                                      <p:to>
                                        <p:strVal val="visible"/>
                                      </p:to>
                                    </p:set>
                                    <p:animEffect transition="in" filter="checkerboard(across)">
                                      <p:cBhvr>
                                        <p:cTn id="18" dur="500"/>
                                        <p:tgtEl>
                                          <p:spTgt spid="85607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5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856081"/>
                                        </p:tgtEl>
                                        <p:attrNameLst>
                                          <p:attrName>style.visibility</p:attrName>
                                        </p:attrNameLst>
                                      </p:cBhvr>
                                      <p:to>
                                        <p:strVal val="visible"/>
                                      </p:to>
                                    </p:set>
                                    <p:animEffect transition="in" filter="checkerboard(across)">
                                      <p:cBhvr>
                                        <p:cTn id="28" dur="500"/>
                                        <p:tgtEl>
                                          <p:spTgt spid="85608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856078"/>
                                        </p:tgtEl>
                                        <p:attrNameLst>
                                          <p:attrName>style.visibility</p:attrName>
                                        </p:attrNameLst>
                                      </p:cBhvr>
                                      <p:to>
                                        <p:strVal val="visible"/>
                                      </p:to>
                                    </p:set>
                                    <p:animEffect transition="in" filter="checkerboard(across)">
                                      <p:cBhvr>
                                        <p:cTn id="33" dur="500"/>
                                        <p:tgtEl>
                                          <p:spTgt spid="856078"/>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856086"/>
                                        </p:tgtEl>
                                        <p:attrNameLst>
                                          <p:attrName>style.visibility</p:attrName>
                                        </p:attrNameLst>
                                      </p:cBhvr>
                                      <p:to>
                                        <p:strVal val="visible"/>
                                      </p:to>
                                    </p:set>
                                    <p:animEffect transition="in" filter="checkerboard(across)">
                                      <p:cBhvr>
                                        <p:cTn id="36" dur="500"/>
                                        <p:tgtEl>
                                          <p:spTgt spid="856086"/>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856074"/>
                                        </p:tgtEl>
                                        <p:attrNameLst>
                                          <p:attrName>style.visibility</p:attrName>
                                        </p:attrNameLst>
                                      </p:cBhvr>
                                      <p:to>
                                        <p:strVal val="visible"/>
                                      </p:to>
                                    </p:set>
                                    <p:animEffect transition="in" filter="checkerboard(across)">
                                      <p:cBhvr>
                                        <p:cTn id="39" dur="500"/>
                                        <p:tgtEl>
                                          <p:spTgt spid="85607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0" end="0"/>
                                            </p:txEl>
                                          </p:spTgt>
                                        </p:tgtEl>
                                        <p:attrNameLst>
                                          <p:attrName>style.visibility</p:attrName>
                                        </p:attrNameLst>
                                      </p:cBhvr>
                                      <p:to>
                                        <p:strVal val="visible"/>
                                      </p:to>
                                    </p:set>
                                    <p:animEffect transition="in" filter="fade">
                                      <p:cBhvr>
                                        <p:cTn id="44" dur="500"/>
                                        <p:tgtEl>
                                          <p:spTgt spid="3">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856082"/>
                                        </p:tgtEl>
                                        <p:attrNameLst>
                                          <p:attrName>style.visibility</p:attrName>
                                        </p:attrNameLst>
                                      </p:cBhvr>
                                      <p:to>
                                        <p:strVal val="visible"/>
                                      </p:to>
                                    </p:set>
                                    <p:animEffect transition="in" filter="checkerboard(across)">
                                      <p:cBhvr>
                                        <p:cTn id="49" dur="500"/>
                                        <p:tgtEl>
                                          <p:spTgt spid="85608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856077"/>
                                        </p:tgtEl>
                                        <p:attrNameLst>
                                          <p:attrName>style.visibility</p:attrName>
                                        </p:attrNameLst>
                                      </p:cBhvr>
                                      <p:to>
                                        <p:strVal val="visible"/>
                                      </p:to>
                                    </p:set>
                                    <p:animEffect transition="in" filter="checkerboard(across)">
                                      <p:cBhvr>
                                        <p:cTn id="54" dur="500"/>
                                        <p:tgtEl>
                                          <p:spTgt spid="856077"/>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856087"/>
                                        </p:tgtEl>
                                        <p:attrNameLst>
                                          <p:attrName>style.visibility</p:attrName>
                                        </p:attrNameLst>
                                      </p:cBhvr>
                                      <p:to>
                                        <p:strVal val="visible"/>
                                      </p:to>
                                    </p:set>
                                    <p:animEffect transition="in" filter="checkerboard(across)">
                                      <p:cBhvr>
                                        <p:cTn id="57" dur="500"/>
                                        <p:tgtEl>
                                          <p:spTgt spid="856087"/>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856073"/>
                                        </p:tgtEl>
                                        <p:attrNameLst>
                                          <p:attrName>style.visibility</p:attrName>
                                        </p:attrNameLst>
                                      </p:cBhvr>
                                      <p:to>
                                        <p:strVal val="visible"/>
                                      </p:to>
                                    </p:set>
                                    <p:animEffect transition="in" filter="checkerboard(across)">
                                      <p:cBhvr>
                                        <p:cTn id="60" dur="500"/>
                                        <p:tgtEl>
                                          <p:spTgt spid="85607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8">
                                            <p:txEl>
                                              <p:pRg st="0" end="0"/>
                                            </p:txEl>
                                          </p:spTgt>
                                        </p:tgtEl>
                                        <p:attrNameLst>
                                          <p:attrName>style.visibility</p:attrName>
                                        </p:attrNameLst>
                                      </p:cBhvr>
                                      <p:to>
                                        <p:strVal val="visible"/>
                                      </p:to>
                                    </p:set>
                                    <p:animEffect transition="in" filter="fade">
                                      <p:cBhvr>
                                        <p:cTn id="65" dur="500"/>
                                        <p:tgtEl>
                                          <p:spTgt spid="28">
                                            <p:txEl>
                                              <p:pRg st="0" end="0"/>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856083"/>
                                        </p:tgtEl>
                                        <p:attrNameLst>
                                          <p:attrName>style.visibility</p:attrName>
                                        </p:attrNameLst>
                                      </p:cBhvr>
                                      <p:to>
                                        <p:strVal val="visible"/>
                                      </p:to>
                                    </p:set>
                                    <p:animEffect transition="in" filter="checkerboard(across)">
                                      <p:cBhvr>
                                        <p:cTn id="70" dur="500"/>
                                        <p:tgtEl>
                                          <p:spTgt spid="856083"/>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 presetClass="entr" presetSubtype="10" fill="hold" grpId="0" nodeType="clickEffect">
                                  <p:stCondLst>
                                    <p:cond delay="0"/>
                                  </p:stCondLst>
                                  <p:childTnLst>
                                    <p:set>
                                      <p:cBhvr>
                                        <p:cTn id="74" dur="1" fill="hold">
                                          <p:stCondLst>
                                            <p:cond delay="0"/>
                                          </p:stCondLst>
                                        </p:cTn>
                                        <p:tgtEl>
                                          <p:spTgt spid="856076"/>
                                        </p:tgtEl>
                                        <p:attrNameLst>
                                          <p:attrName>style.visibility</p:attrName>
                                        </p:attrNameLst>
                                      </p:cBhvr>
                                      <p:to>
                                        <p:strVal val="visible"/>
                                      </p:to>
                                    </p:set>
                                    <p:animEffect transition="in" filter="checkerboard(across)">
                                      <p:cBhvr>
                                        <p:cTn id="75" dur="500"/>
                                        <p:tgtEl>
                                          <p:spTgt spid="856076"/>
                                        </p:tgtEl>
                                      </p:cBhvr>
                                    </p:animEffect>
                                  </p:childTnLst>
                                </p:cTn>
                              </p:par>
                              <p:par>
                                <p:cTn id="76" presetID="5" presetClass="entr" presetSubtype="10" fill="hold" grpId="0" nodeType="withEffect">
                                  <p:stCondLst>
                                    <p:cond delay="0"/>
                                  </p:stCondLst>
                                  <p:childTnLst>
                                    <p:set>
                                      <p:cBhvr>
                                        <p:cTn id="77" dur="1" fill="hold">
                                          <p:stCondLst>
                                            <p:cond delay="0"/>
                                          </p:stCondLst>
                                        </p:cTn>
                                        <p:tgtEl>
                                          <p:spTgt spid="856088"/>
                                        </p:tgtEl>
                                        <p:attrNameLst>
                                          <p:attrName>style.visibility</p:attrName>
                                        </p:attrNameLst>
                                      </p:cBhvr>
                                      <p:to>
                                        <p:strVal val="visible"/>
                                      </p:to>
                                    </p:set>
                                    <p:animEffect transition="in" filter="checkerboard(across)">
                                      <p:cBhvr>
                                        <p:cTn id="78" dur="500"/>
                                        <p:tgtEl>
                                          <p:spTgt spid="856088"/>
                                        </p:tgtEl>
                                      </p:cBhvr>
                                    </p:animEffect>
                                  </p:childTnLst>
                                </p:cTn>
                              </p:par>
                              <p:par>
                                <p:cTn id="79" presetID="5" presetClass="entr" presetSubtype="10" fill="hold" grpId="0" nodeType="withEffect">
                                  <p:stCondLst>
                                    <p:cond delay="0"/>
                                  </p:stCondLst>
                                  <p:childTnLst>
                                    <p:set>
                                      <p:cBhvr>
                                        <p:cTn id="80" dur="1" fill="hold">
                                          <p:stCondLst>
                                            <p:cond delay="0"/>
                                          </p:stCondLst>
                                        </p:cTn>
                                        <p:tgtEl>
                                          <p:spTgt spid="856072"/>
                                        </p:tgtEl>
                                        <p:attrNameLst>
                                          <p:attrName>style.visibility</p:attrName>
                                        </p:attrNameLst>
                                      </p:cBhvr>
                                      <p:to>
                                        <p:strVal val="visible"/>
                                      </p:to>
                                    </p:set>
                                    <p:animEffect transition="in" filter="checkerboard(across)">
                                      <p:cBhvr>
                                        <p:cTn id="81" dur="500"/>
                                        <p:tgtEl>
                                          <p:spTgt spid="85607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9">
                                            <p:txEl>
                                              <p:pRg st="0" end="0"/>
                                            </p:txEl>
                                          </p:spTgt>
                                        </p:tgtEl>
                                        <p:attrNameLst>
                                          <p:attrName>style.visibility</p:attrName>
                                        </p:attrNameLst>
                                      </p:cBhvr>
                                      <p:to>
                                        <p:strVal val="visible"/>
                                      </p:to>
                                    </p:set>
                                    <p:animEffect transition="in" filter="fade">
                                      <p:cBhvr>
                                        <p:cTn id="86"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072" grpId="0" animBg="1"/>
      <p:bldP spid="856073" grpId="0" animBg="1"/>
      <p:bldP spid="856074" grpId="0" animBg="1"/>
      <p:bldP spid="856075" grpId="0" animBg="1"/>
      <p:bldP spid="856076" grpId="0"/>
      <p:bldP spid="856077" grpId="0"/>
      <p:bldP spid="856078" grpId="0"/>
      <p:bldP spid="856079" grpId="0"/>
      <p:bldP spid="856080" grpId="0"/>
      <p:bldP spid="856081" grpId="0"/>
      <p:bldP spid="856082" grpId="0"/>
      <p:bldP spid="856083" grpId="0"/>
      <p:bldP spid="856085" grpId="0" animBg="1"/>
      <p:bldP spid="856086" grpId="0" animBg="1"/>
      <p:bldP spid="856087" grpId="0" animBg="1"/>
      <p:bldP spid="85608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0"/>
            <a:ext cx="9144000" cy="5143500"/>
          </a:xfrm>
          <a:prstGeom prst="rect">
            <a:avLst/>
          </a:prstGeom>
          <a:gradFill flip="none" rotWithShape="1">
            <a:gsLst>
              <a:gs pos="0">
                <a:schemeClr val="tx1">
                  <a:alpha val="50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7116" tIns="34289" rIns="67116" bIns="34289" rtlCol="0" anchor="ctr"/>
          <a:lstStyle/>
          <a:p>
            <a:pPr algn="ctr" defTabSz="657647">
              <a:defRPr/>
            </a:pPr>
            <a:endParaRPr lang="en-US" sz="1400">
              <a:solidFill>
                <a:srgbClr val="2B2B2D"/>
              </a:solidFill>
            </a:endParaRPr>
          </a:p>
        </p:txBody>
      </p:sp>
      <p:pic>
        <p:nvPicPr>
          <p:cNvPr id="16386" name="Picture 2" descr="Image result for global business"/>
          <p:cNvPicPr>
            <a:picLocks noChangeAspect="1" noChangeArrowheads="1"/>
          </p:cNvPicPr>
          <p:nvPr/>
        </p:nvPicPr>
        <p:blipFill rotWithShape="1">
          <a:blip r:embed="rId3">
            <a:extLst>
              <a:ext uri="{28A0092B-C50C-407E-A947-70E740481C1C}">
                <a14:useLocalDpi xmlns:a14="http://schemas.microsoft.com/office/drawing/2010/main" val="0"/>
              </a:ext>
            </a:extLst>
          </a:blip>
          <a:srcRect t="5391" b="9765"/>
          <a:stretch/>
        </p:blipFill>
        <p:spPr bwMode="auto">
          <a:xfrm>
            <a:off x="0" y="2"/>
            <a:ext cx="9144000" cy="5172075"/>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5603788" y="1334532"/>
            <a:ext cx="2884100" cy="1331134"/>
          </a:xfrm>
          <a:prstGeom prst="rect">
            <a:avLst/>
          </a:prstGeom>
          <a:noFill/>
        </p:spPr>
        <p:txBody>
          <a:bodyPr wrap="square" lIns="68559" tIns="34289" rIns="68559" bIns="34289" rtlCol="0">
            <a:spAutoFit/>
          </a:bodyPr>
          <a:lstStyle/>
          <a:p>
            <a:pPr defTabSz="685562"/>
            <a:r>
              <a:rPr lang="en-US" altLang="zh-HK" sz="4100" dirty="0">
                <a:solidFill>
                  <a:srgbClr val="FFFF00"/>
                </a:solidFill>
                <a:ea typeface="SimSun" pitchFamily="18" charset="0"/>
              </a:rPr>
              <a:t>International vision</a:t>
            </a:r>
          </a:p>
        </p:txBody>
      </p:sp>
    </p:spTree>
    <p:extLst>
      <p:ext uri="{BB962C8B-B14F-4D97-AF65-F5344CB8AC3E}">
        <p14:creationId xmlns:p14="http://schemas.microsoft.com/office/powerpoint/2010/main" val="23160778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876072" y="0"/>
            <a:ext cx="7391856" cy="5143500"/>
          </a:xfrm>
          <a:prstGeom prst="rect">
            <a:avLst/>
          </a:prstGeom>
        </p:spPr>
      </p:pic>
    </p:spTree>
    <p:extLst>
      <p:ext uri="{BB962C8B-B14F-4D97-AF65-F5344CB8AC3E}">
        <p14:creationId xmlns:p14="http://schemas.microsoft.com/office/powerpoint/2010/main" val="30572357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1757" y="151411"/>
            <a:ext cx="7347857" cy="4916384"/>
          </a:xfrm>
          <a:prstGeom prst="rect">
            <a:avLst/>
          </a:prstGeom>
          <a:solidFill>
            <a:schemeClr val="bg1">
              <a:alpha val="35000"/>
            </a:schemeClr>
          </a:solidFill>
        </p:spPr>
        <p:style>
          <a:lnRef idx="1">
            <a:schemeClr val="dk1"/>
          </a:lnRef>
          <a:fillRef idx="3">
            <a:schemeClr val="dk1"/>
          </a:fillRef>
          <a:effectRef idx="2">
            <a:schemeClr val="dk1"/>
          </a:effectRef>
          <a:fontRef idx="minor">
            <a:schemeClr val="lt1"/>
          </a:fontRef>
        </p:style>
        <p:txBody>
          <a:bodyPr lIns="68559" tIns="34289" rIns="68559" bIns="34289" rtlCol="0" anchor="ctr"/>
          <a:lstStyle/>
          <a:p>
            <a:pPr algn="ctr" defTabSz="685562"/>
            <a:endParaRPr lang="en-US" sz="1400" dirty="0">
              <a:solidFill>
                <a:srgbClr val="FFFFFF"/>
              </a:solidFill>
            </a:endParaRPr>
          </a:p>
        </p:txBody>
      </p:sp>
      <p:grpSp>
        <p:nvGrpSpPr>
          <p:cNvPr id="12" name="Group 11"/>
          <p:cNvGrpSpPr/>
          <p:nvPr/>
        </p:nvGrpSpPr>
        <p:grpSpPr>
          <a:xfrm>
            <a:off x="1289500" y="334133"/>
            <a:ext cx="6568680" cy="3192379"/>
            <a:chOff x="1719333" y="445491"/>
            <a:chExt cx="8758240" cy="4256505"/>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719333" y="445491"/>
              <a:ext cx="8758240" cy="4256505"/>
            </a:xfrm>
            <a:prstGeom prst="rect">
              <a:avLst/>
            </a:prstGeom>
          </p:spPr>
        </p:pic>
        <p:grpSp>
          <p:nvGrpSpPr>
            <p:cNvPr id="11" name="Group 10"/>
            <p:cNvGrpSpPr/>
            <p:nvPr/>
          </p:nvGrpSpPr>
          <p:grpSpPr>
            <a:xfrm>
              <a:off x="1796970" y="3479470"/>
              <a:ext cx="2248819" cy="574516"/>
              <a:chOff x="2050106" y="4207675"/>
              <a:chExt cx="2458767" cy="574516"/>
            </a:xfrm>
          </p:grpSpPr>
          <p:sp>
            <p:nvSpPr>
              <p:cNvPr id="8" name="TextBox 7"/>
              <p:cNvSpPr txBox="1"/>
              <p:nvPr/>
            </p:nvSpPr>
            <p:spPr>
              <a:xfrm>
                <a:off x="2050106" y="4207675"/>
                <a:ext cx="2458767" cy="574516"/>
              </a:xfrm>
              <a:prstGeom prst="rect">
                <a:avLst/>
              </a:prstGeom>
              <a:solidFill>
                <a:schemeClr val="bg1"/>
              </a:solidFill>
            </p:spPr>
            <p:txBody>
              <a:bodyPr wrap="square" rtlCol="0">
                <a:spAutoFit/>
              </a:bodyPr>
              <a:lstStyle/>
              <a:p>
                <a:pPr defTabSz="685562"/>
                <a:r>
                  <a:rPr lang="en-US" sz="1100" b="1" dirty="0">
                    <a:solidFill>
                      <a:srgbClr val="DDDEDD">
                        <a:lumMod val="10000"/>
                      </a:srgbClr>
                    </a:solidFill>
                    <a:latin typeface="Arial"/>
                    <a:cs typeface="Arial"/>
                  </a:rPr>
                  <a:t>MA Markets </a:t>
                </a:r>
              </a:p>
              <a:p>
                <a:pPr defTabSz="685562"/>
                <a:r>
                  <a:rPr lang="en-US" sz="1100" b="1" dirty="0">
                    <a:solidFill>
                      <a:srgbClr val="DDDEDD">
                        <a:lumMod val="10000"/>
                      </a:srgbClr>
                    </a:solidFill>
                    <a:latin typeface="Arial"/>
                    <a:cs typeface="Arial"/>
                  </a:rPr>
                  <a:t>Emerging Markets</a:t>
                </a:r>
              </a:p>
            </p:txBody>
          </p:sp>
          <p:sp>
            <p:nvSpPr>
              <p:cNvPr id="9" name="Rectangle 8"/>
              <p:cNvSpPr/>
              <p:nvPr/>
            </p:nvSpPr>
            <p:spPr>
              <a:xfrm>
                <a:off x="4005768" y="4294759"/>
                <a:ext cx="370114" cy="135726"/>
              </a:xfrm>
              <a:prstGeom prst="rect">
                <a:avLst/>
              </a:prstGeom>
              <a:solidFill>
                <a:srgbClr val="DD4B0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562"/>
                <a:endParaRPr lang="en-US" sz="1400">
                  <a:solidFill>
                    <a:srgbClr val="FFFFFF"/>
                  </a:solidFill>
                </a:endParaRPr>
              </a:p>
            </p:txBody>
          </p:sp>
          <p:sp>
            <p:nvSpPr>
              <p:cNvPr id="10" name="Rectangle 9"/>
              <p:cNvSpPr/>
              <p:nvPr/>
            </p:nvSpPr>
            <p:spPr>
              <a:xfrm>
                <a:off x="4005767" y="4501587"/>
                <a:ext cx="370114" cy="135726"/>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562"/>
                <a:endParaRPr lang="en-US" sz="1400">
                  <a:solidFill>
                    <a:srgbClr val="FFFFFF"/>
                  </a:solidFill>
                </a:endParaRPr>
              </a:p>
            </p:txBody>
          </p:sp>
        </p:grpSp>
      </p:grpSp>
      <p:sp>
        <p:nvSpPr>
          <p:cNvPr id="2" name="文字方塊 1"/>
          <p:cNvSpPr txBox="1"/>
          <p:nvPr/>
        </p:nvSpPr>
        <p:spPr>
          <a:xfrm>
            <a:off x="5047735" y="781834"/>
            <a:ext cx="2184476" cy="992579"/>
          </a:xfrm>
          <a:prstGeom prst="rect">
            <a:avLst/>
          </a:prstGeom>
          <a:noFill/>
        </p:spPr>
        <p:txBody>
          <a:bodyPr wrap="square" lIns="68559" tIns="34289" rIns="68559" bIns="34289" rtlCol="0">
            <a:spAutoFit/>
          </a:bodyPr>
          <a:lstStyle/>
          <a:p>
            <a:pPr algn="r" defTabSz="685562"/>
            <a:r>
              <a:rPr lang="en-US" altLang="zh-HK" sz="3000" b="1" dirty="0">
                <a:solidFill>
                  <a:srgbClr val="FF0000"/>
                </a:solidFill>
                <a:ea typeface="SimSun" pitchFamily="18" charset="0"/>
              </a:rPr>
              <a:t>Asia Pacific Integration</a:t>
            </a:r>
          </a:p>
        </p:txBody>
      </p:sp>
      <p:sp>
        <p:nvSpPr>
          <p:cNvPr id="3" name="Rectangle 2"/>
          <p:cNvSpPr/>
          <p:nvPr/>
        </p:nvSpPr>
        <p:spPr>
          <a:xfrm>
            <a:off x="1108102" y="3616304"/>
            <a:ext cx="6931478" cy="1177245"/>
          </a:xfrm>
          <a:prstGeom prst="rect">
            <a:avLst/>
          </a:prstGeom>
        </p:spPr>
        <p:txBody>
          <a:bodyPr wrap="square" lIns="68559" tIns="34289" rIns="68559" bIns="34289">
            <a:spAutoFit/>
          </a:bodyPr>
          <a:lstStyle/>
          <a:p>
            <a:pPr algn="ctr" defTabSz="685562"/>
            <a:r>
              <a:rPr lang="en-US" b="1" dirty="0">
                <a:solidFill>
                  <a:srgbClr val="FFFFFF"/>
                </a:solidFill>
              </a:rPr>
              <a:t>Business of Market America is all over the world including the U.S., Canada, Mexico, Australia, Taiwan, Hong Kong, England, Singapore and Spain. Emerging Markets includes Bahamas, Columbia, Dominican Republic, Ecuador, Panama, New Zealand and Jamaica.</a:t>
            </a:r>
          </a:p>
        </p:txBody>
      </p:sp>
    </p:spTree>
    <p:extLst>
      <p:ext uri="{BB962C8B-B14F-4D97-AF65-F5344CB8AC3E}">
        <p14:creationId xmlns:p14="http://schemas.microsoft.com/office/powerpoint/2010/main" val="80464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44379"/>
            <a:ext cx="9144000" cy="884466"/>
          </a:xfrm>
          <a:noFill/>
          <a:ln>
            <a:noFill/>
          </a:ln>
        </p:spPr>
        <p:txBody>
          <a:bodyPr wrap="square" lIns="68546" tIns="34274" rIns="68546" bIns="34274" anchor="ctr" anchorCtr="0">
            <a:noAutofit/>
          </a:bodyPr>
          <a:lstStyle/>
          <a:p>
            <a:pPr algn="ctr">
              <a:spcBef>
                <a:spcPts val="0"/>
              </a:spcBef>
              <a:buClr>
                <a:srgbClr val="1C7DE1"/>
              </a:buClr>
              <a:buSzPct val="25000"/>
              <a:buFont typeface="Arial"/>
            </a:pPr>
            <a:r>
              <a:rPr lang="zh-HK" altLang="en-US" sz="3300" dirty="0">
                <a:solidFill>
                  <a:srgbClr val="1C7DE1"/>
                </a:solidFill>
                <a:ea typeface="SimSun" pitchFamily="18" charset="0"/>
              </a:rPr>
              <a:t> </a:t>
            </a:r>
            <a:r>
              <a:rPr lang="en-US" altLang="zh-HK" sz="3300" dirty="0">
                <a:solidFill>
                  <a:srgbClr val="1C7DE1"/>
                </a:solidFill>
                <a:ea typeface="SimSun" pitchFamily="18" charset="0"/>
              </a:rPr>
              <a:t>1 BDC </a:t>
            </a:r>
            <a:r>
              <a:rPr lang="en-US" altLang="zh-HK" sz="3300" dirty="0">
                <a:solidFill>
                  <a:schemeClr val="bg1"/>
                </a:solidFill>
                <a:ea typeface="SimSun" pitchFamily="18" charset="0"/>
              </a:rPr>
              <a:t>can be approved in 5 Markets</a:t>
            </a:r>
          </a:p>
        </p:txBody>
      </p:sp>
      <p:sp>
        <p:nvSpPr>
          <p:cNvPr id="24" name="모서리가 둥근 직사각형 36"/>
          <p:cNvSpPr/>
          <p:nvPr/>
        </p:nvSpPr>
        <p:spPr>
          <a:xfrm>
            <a:off x="3746093" y="2204619"/>
            <a:ext cx="3013791" cy="361655"/>
          </a:xfrm>
          <a:prstGeom prst="roundRect">
            <a:avLst>
              <a:gd name="adj" fmla="val 50000"/>
            </a:avLst>
          </a:prstGeom>
          <a:gradFill flip="none" rotWithShape="1">
            <a:gsLst>
              <a:gs pos="0">
                <a:schemeClr val="bg1"/>
              </a:gs>
              <a:gs pos="100000">
                <a:schemeClr val="bg1">
                  <a:lumMod val="85000"/>
                </a:schemeClr>
              </a:gs>
              <a:gs pos="100000">
                <a:schemeClr val="bg1"/>
              </a:gs>
            </a:gsLst>
            <a:lin ang="2700000" scaled="1"/>
            <a:tileRect/>
          </a:gradFill>
          <a:ln w="12700">
            <a:solidFill>
              <a:schemeClr val="bg1">
                <a:lumMod val="75000"/>
              </a:schemeClr>
            </a:solidFill>
          </a:ln>
          <a:scene3d>
            <a:camera prst="orthographicFront"/>
            <a:lightRig rig="threePt" dir="t"/>
          </a:scene3d>
          <a:sp3d>
            <a:bevelT w="133350" h="25400" prst="coolSlant"/>
          </a:sp3d>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545" latinLnBrk="1"/>
            <a:endParaRPr lang="ko-KR" altLang="en-US" sz="1000" b="1">
              <a:solidFill>
                <a:prstClr val="white"/>
              </a:solidFill>
              <a:latin typeface="微軟正黑體" panose="020B0604030504040204" pitchFamily="34" charset="-120"/>
            </a:endParaRPr>
          </a:p>
        </p:txBody>
      </p:sp>
      <p:sp>
        <p:nvSpPr>
          <p:cNvPr id="25" name="모서리가 둥근 직사각형 37"/>
          <p:cNvSpPr/>
          <p:nvPr/>
        </p:nvSpPr>
        <p:spPr>
          <a:xfrm>
            <a:off x="3826463" y="2636997"/>
            <a:ext cx="3013791" cy="361655"/>
          </a:xfrm>
          <a:prstGeom prst="roundRect">
            <a:avLst>
              <a:gd name="adj" fmla="val 50000"/>
            </a:avLst>
          </a:prstGeom>
          <a:gradFill flip="none" rotWithShape="1">
            <a:gsLst>
              <a:gs pos="0">
                <a:schemeClr val="bg1"/>
              </a:gs>
              <a:gs pos="100000">
                <a:schemeClr val="bg1">
                  <a:lumMod val="85000"/>
                </a:schemeClr>
              </a:gs>
              <a:gs pos="100000">
                <a:schemeClr val="bg1"/>
              </a:gs>
            </a:gsLst>
            <a:lin ang="2700000" scaled="1"/>
            <a:tileRect/>
          </a:gradFill>
          <a:ln w="12700">
            <a:solidFill>
              <a:schemeClr val="bg1">
                <a:lumMod val="75000"/>
              </a:schemeClr>
            </a:solidFill>
          </a:ln>
          <a:scene3d>
            <a:camera prst="orthographicFront"/>
            <a:lightRig rig="threePt" dir="t"/>
          </a:scene3d>
          <a:sp3d>
            <a:bevelT w="133350" h="25400" prst="coolSlant"/>
          </a:sp3d>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545" latinLnBrk="1"/>
            <a:endParaRPr lang="ko-KR" altLang="en-US" sz="1000" b="1">
              <a:solidFill>
                <a:prstClr val="white"/>
              </a:solidFill>
              <a:latin typeface="微軟正黑體" panose="020B0604030504040204" pitchFamily="34" charset="-120"/>
            </a:endParaRPr>
          </a:p>
        </p:txBody>
      </p:sp>
      <p:sp>
        <p:nvSpPr>
          <p:cNvPr id="26" name="모서리가 둥근 직사각형 38"/>
          <p:cNvSpPr/>
          <p:nvPr/>
        </p:nvSpPr>
        <p:spPr>
          <a:xfrm>
            <a:off x="3746093" y="3063450"/>
            <a:ext cx="3013791" cy="361655"/>
          </a:xfrm>
          <a:prstGeom prst="roundRect">
            <a:avLst>
              <a:gd name="adj" fmla="val 50000"/>
            </a:avLst>
          </a:prstGeom>
          <a:gradFill flip="none" rotWithShape="1">
            <a:gsLst>
              <a:gs pos="0">
                <a:schemeClr val="bg1"/>
              </a:gs>
              <a:gs pos="100000">
                <a:schemeClr val="bg1">
                  <a:lumMod val="85000"/>
                </a:schemeClr>
              </a:gs>
              <a:gs pos="100000">
                <a:schemeClr val="bg1"/>
              </a:gs>
            </a:gsLst>
            <a:lin ang="2700000" scaled="1"/>
            <a:tileRect/>
          </a:gradFill>
          <a:ln w="12700">
            <a:solidFill>
              <a:schemeClr val="bg1">
                <a:lumMod val="75000"/>
              </a:schemeClr>
            </a:solidFill>
          </a:ln>
          <a:scene3d>
            <a:camera prst="orthographicFront"/>
            <a:lightRig rig="threePt" dir="t"/>
          </a:scene3d>
          <a:sp3d>
            <a:bevelT w="133350" h="25400" prst="coolSlant"/>
          </a:sp3d>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545" latinLnBrk="1"/>
            <a:endParaRPr lang="ko-KR" altLang="en-US" sz="1000" b="1">
              <a:solidFill>
                <a:prstClr val="white"/>
              </a:solidFill>
              <a:latin typeface="微軟正黑體" panose="020B0604030504040204" pitchFamily="34" charset="-120"/>
            </a:endParaRPr>
          </a:p>
        </p:txBody>
      </p:sp>
      <p:sp>
        <p:nvSpPr>
          <p:cNvPr id="27" name="모서리가 둥근 직사각형 39"/>
          <p:cNvSpPr/>
          <p:nvPr/>
        </p:nvSpPr>
        <p:spPr>
          <a:xfrm>
            <a:off x="3585359" y="3495996"/>
            <a:ext cx="3013791" cy="361655"/>
          </a:xfrm>
          <a:prstGeom prst="roundRect">
            <a:avLst>
              <a:gd name="adj" fmla="val 50000"/>
            </a:avLst>
          </a:prstGeom>
          <a:gradFill flip="none" rotWithShape="1">
            <a:gsLst>
              <a:gs pos="0">
                <a:schemeClr val="bg1"/>
              </a:gs>
              <a:gs pos="100000">
                <a:schemeClr val="bg1">
                  <a:lumMod val="85000"/>
                </a:schemeClr>
              </a:gs>
              <a:gs pos="100000">
                <a:schemeClr val="bg1"/>
              </a:gs>
            </a:gsLst>
            <a:lin ang="2700000" scaled="1"/>
            <a:tileRect/>
          </a:gradFill>
          <a:ln w="12700">
            <a:solidFill>
              <a:schemeClr val="bg1">
                <a:lumMod val="75000"/>
              </a:schemeClr>
            </a:solidFill>
          </a:ln>
          <a:scene3d>
            <a:camera prst="orthographicFront"/>
            <a:lightRig rig="threePt" dir="t"/>
          </a:scene3d>
          <a:sp3d>
            <a:bevelT w="133350" h="25400" prst="coolSlant"/>
          </a:sp3d>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545" latinLnBrk="1"/>
            <a:endParaRPr lang="ko-KR" altLang="en-US" sz="1000" b="1">
              <a:solidFill>
                <a:prstClr val="white"/>
              </a:solidFill>
              <a:latin typeface="微軟正黑體" panose="020B0604030504040204" pitchFamily="34" charset="-120"/>
            </a:endParaRPr>
          </a:p>
        </p:txBody>
      </p:sp>
      <p:sp>
        <p:nvSpPr>
          <p:cNvPr id="28" name="모서리가 둥근 직사각형 40"/>
          <p:cNvSpPr/>
          <p:nvPr/>
        </p:nvSpPr>
        <p:spPr>
          <a:xfrm>
            <a:off x="3585359" y="1762596"/>
            <a:ext cx="3013791" cy="361655"/>
          </a:xfrm>
          <a:prstGeom prst="roundRect">
            <a:avLst>
              <a:gd name="adj" fmla="val 50000"/>
            </a:avLst>
          </a:prstGeom>
          <a:gradFill flip="none" rotWithShape="1">
            <a:gsLst>
              <a:gs pos="0">
                <a:schemeClr val="bg1"/>
              </a:gs>
              <a:gs pos="100000">
                <a:schemeClr val="bg1">
                  <a:lumMod val="85000"/>
                </a:schemeClr>
              </a:gs>
              <a:gs pos="100000">
                <a:schemeClr val="bg1"/>
              </a:gs>
            </a:gsLst>
            <a:lin ang="2700000" scaled="1"/>
            <a:tileRect/>
          </a:gradFill>
          <a:ln w="12700">
            <a:solidFill>
              <a:schemeClr val="bg1">
                <a:lumMod val="75000"/>
              </a:schemeClr>
            </a:solidFill>
          </a:ln>
          <a:scene3d>
            <a:camera prst="orthographicFront"/>
            <a:lightRig rig="threePt" dir="t"/>
          </a:scene3d>
          <a:sp3d>
            <a:bevelT w="133350" h="25400" prst="coolSlant"/>
          </a:sp3d>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545" latinLnBrk="1"/>
            <a:r>
              <a:rPr lang="en-US" altLang="zh-HK" sz="1000" b="1" dirty="0">
                <a:solidFill>
                  <a:srgbClr val="FFFFFF"/>
                </a:solidFill>
                <a:ea typeface="SimSun" pitchFamily="18" charset="0"/>
              </a:rPr>
              <a:t>0</a:t>
            </a:r>
          </a:p>
        </p:txBody>
      </p:sp>
      <p:sp>
        <p:nvSpPr>
          <p:cNvPr id="29" name="TextBox 28"/>
          <p:cNvSpPr txBox="1"/>
          <p:nvPr/>
        </p:nvSpPr>
        <p:spPr>
          <a:xfrm>
            <a:off x="3792700" y="1780420"/>
            <a:ext cx="2025000" cy="300083"/>
          </a:xfrm>
          <a:prstGeom prst="rect">
            <a:avLst/>
          </a:prstGeom>
          <a:noFill/>
        </p:spPr>
        <p:txBody>
          <a:bodyPr wrap="square" lIns="68558" tIns="34289" rIns="68558" bIns="34289" rtlCol="0">
            <a:spAutoFit/>
          </a:bodyPr>
          <a:lstStyle/>
          <a:p>
            <a:pPr defTabSz="685545" fontAlgn="base" latinLnBrk="1">
              <a:spcBef>
                <a:spcPct val="0"/>
              </a:spcBef>
              <a:spcAft>
                <a:spcPct val="0"/>
              </a:spcAft>
            </a:pPr>
            <a:r>
              <a:rPr lang="en-US" altLang="zh-HK" sz="1500" b="1" dirty="0">
                <a:solidFill>
                  <a:srgbClr val="404040"/>
                </a:solidFill>
                <a:latin typeface="微軟正黑體" panose="020B0604030504040204" pitchFamily="34" charset="-120"/>
                <a:ea typeface="微軟正黑體" panose="020B0604030504040204" pitchFamily="34" charset="-120"/>
              </a:rPr>
              <a:t>Australia </a:t>
            </a:r>
            <a:r>
              <a:rPr lang="zh-HK" altLang="en-US" sz="1500" b="1" dirty="0">
                <a:solidFill>
                  <a:srgbClr val="404040"/>
                </a:solidFill>
                <a:latin typeface="微軟正黑體" panose="020B0604030504040204" pitchFamily="34" charset="-120"/>
                <a:ea typeface="微軟正黑體" panose="020B0604030504040204" pitchFamily="34" charset="-120"/>
              </a:rPr>
              <a:t>澳洲	</a:t>
            </a:r>
          </a:p>
        </p:txBody>
      </p:sp>
      <p:sp>
        <p:nvSpPr>
          <p:cNvPr id="30" name="TextBox 29"/>
          <p:cNvSpPr txBox="1"/>
          <p:nvPr/>
        </p:nvSpPr>
        <p:spPr>
          <a:xfrm>
            <a:off x="3953435" y="2222443"/>
            <a:ext cx="2025000" cy="300083"/>
          </a:xfrm>
          <a:prstGeom prst="rect">
            <a:avLst/>
          </a:prstGeom>
          <a:noFill/>
        </p:spPr>
        <p:txBody>
          <a:bodyPr wrap="square" lIns="68558" tIns="34289" rIns="68558" bIns="34289" rtlCol="0">
            <a:spAutoFit/>
          </a:bodyPr>
          <a:lstStyle/>
          <a:p>
            <a:pPr defTabSz="685545" fontAlgn="base" latinLnBrk="1">
              <a:spcBef>
                <a:spcPct val="0"/>
              </a:spcBef>
              <a:spcAft>
                <a:spcPct val="0"/>
              </a:spcAft>
            </a:pPr>
            <a:r>
              <a:rPr lang="en-US" altLang="zh-HK" sz="1500" b="1" dirty="0">
                <a:solidFill>
                  <a:srgbClr val="404040"/>
                </a:solidFill>
                <a:latin typeface="微軟正黑體" panose="020B0604030504040204" pitchFamily="34" charset="-120"/>
                <a:ea typeface="微軟正黑體" panose="020B0604030504040204" pitchFamily="34" charset="-120"/>
              </a:rPr>
              <a:t>Taiwan </a:t>
            </a:r>
            <a:r>
              <a:rPr lang="zh-HK" altLang="en-US" sz="1500" b="1" dirty="0">
                <a:solidFill>
                  <a:srgbClr val="404040"/>
                </a:solidFill>
                <a:latin typeface="微軟正黑體" panose="020B0604030504040204" pitchFamily="34" charset="-120"/>
                <a:ea typeface="微軟正黑體" panose="020B0604030504040204" pitchFamily="34" charset="-120"/>
              </a:rPr>
              <a:t>台灣</a:t>
            </a:r>
          </a:p>
        </p:txBody>
      </p:sp>
      <p:sp>
        <p:nvSpPr>
          <p:cNvPr id="31" name="TextBox 30"/>
          <p:cNvSpPr txBox="1"/>
          <p:nvPr/>
        </p:nvSpPr>
        <p:spPr>
          <a:xfrm>
            <a:off x="4033804" y="2654817"/>
            <a:ext cx="2025000" cy="300083"/>
          </a:xfrm>
          <a:prstGeom prst="rect">
            <a:avLst/>
          </a:prstGeom>
          <a:noFill/>
        </p:spPr>
        <p:txBody>
          <a:bodyPr wrap="square" lIns="68558" tIns="34289" rIns="68558" bIns="34289" rtlCol="0">
            <a:spAutoFit/>
          </a:bodyPr>
          <a:lstStyle/>
          <a:p>
            <a:pPr defTabSz="685545" fontAlgn="base" latinLnBrk="1">
              <a:spcBef>
                <a:spcPct val="0"/>
              </a:spcBef>
              <a:spcAft>
                <a:spcPct val="0"/>
              </a:spcAft>
            </a:pPr>
            <a:r>
              <a:rPr lang="en-US" altLang="zh-HK" sz="1500" b="1" dirty="0">
                <a:solidFill>
                  <a:srgbClr val="404040"/>
                </a:solidFill>
                <a:latin typeface="微軟正黑體" panose="020B0604030504040204" pitchFamily="34" charset="-120"/>
                <a:ea typeface="微軟正黑體" panose="020B0604030504040204" pitchFamily="34" charset="-120"/>
              </a:rPr>
              <a:t>Hong Kong </a:t>
            </a:r>
            <a:r>
              <a:rPr lang="zh-HK" altLang="en-US" sz="1500" b="1" dirty="0">
                <a:solidFill>
                  <a:srgbClr val="404040"/>
                </a:solidFill>
                <a:latin typeface="微軟正黑體" panose="020B0604030504040204" pitchFamily="34" charset="-120"/>
                <a:ea typeface="微軟正黑體" panose="020B0604030504040204" pitchFamily="34" charset="-120"/>
              </a:rPr>
              <a:t>香港</a:t>
            </a:r>
          </a:p>
        </p:txBody>
      </p:sp>
      <p:sp>
        <p:nvSpPr>
          <p:cNvPr id="32" name="TextBox 31"/>
          <p:cNvSpPr txBox="1"/>
          <p:nvPr/>
        </p:nvSpPr>
        <p:spPr>
          <a:xfrm>
            <a:off x="3953436" y="3081274"/>
            <a:ext cx="2025000" cy="300083"/>
          </a:xfrm>
          <a:prstGeom prst="rect">
            <a:avLst/>
          </a:prstGeom>
          <a:noFill/>
        </p:spPr>
        <p:txBody>
          <a:bodyPr wrap="square" lIns="68558" tIns="34289" rIns="68558" bIns="34289" rtlCol="0">
            <a:spAutoFit/>
          </a:bodyPr>
          <a:lstStyle/>
          <a:p>
            <a:pPr defTabSz="685545" fontAlgn="base" latinLnBrk="1">
              <a:spcBef>
                <a:spcPct val="0"/>
              </a:spcBef>
              <a:spcAft>
                <a:spcPct val="0"/>
              </a:spcAft>
            </a:pPr>
            <a:r>
              <a:rPr lang="en-US" altLang="zh-HK" sz="1500" b="1" dirty="0">
                <a:solidFill>
                  <a:srgbClr val="404040"/>
                </a:solidFill>
                <a:latin typeface="微軟正黑體" panose="020B0604030504040204" pitchFamily="34" charset="-120"/>
                <a:ea typeface="微軟正黑體" panose="020B0604030504040204" pitchFamily="34" charset="-120"/>
              </a:rPr>
              <a:t>Singapore </a:t>
            </a:r>
            <a:r>
              <a:rPr lang="zh-HK" altLang="en-US" sz="1500" b="1" dirty="0">
                <a:solidFill>
                  <a:srgbClr val="404040"/>
                </a:solidFill>
                <a:latin typeface="微軟正黑體" panose="020B0604030504040204" pitchFamily="34" charset="-120"/>
                <a:ea typeface="微軟正黑體" panose="020B0604030504040204" pitchFamily="34" charset="-120"/>
              </a:rPr>
              <a:t>新加坡</a:t>
            </a:r>
          </a:p>
        </p:txBody>
      </p:sp>
      <p:sp>
        <p:nvSpPr>
          <p:cNvPr id="33" name="TextBox 32"/>
          <p:cNvSpPr txBox="1"/>
          <p:nvPr/>
        </p:nvSpPr>
        <p:spPr>
          <a:xfrm>
            <a:off x="3792700" y="3513820"/>
            <a:ext cx="2025000" cy="300083"/>
          </a:xfrm>
          <a:prstGeom prst="rect">
            <a:avLst/>
          </a:prstGeom>
          <a:noFill/>
        </p:spPr>
        <p:txBody>
          <a:bodyPr wrap="square" lIns="68558" tIns="34289" rIns="68558" bIns="34289" rtlCol="0">
            <a:spAutoFit/>
          </a:bodyPr>
          <a:lstStyle/>
          <a:p>
            <a:pPr defTabSz="685545" fontAlgn="base" latinLnBrk="1">
              <a:spcBef>
                <a:spcPct val="0"/>
              </a:spcBef>
              <a:spcAft>
                <a:spcPct val="0"/>
              </a:spcAft>
            </a:pPr>
            <a:r>
              <a:rPr lang="en-US" altLang="zh-HK" sz="1500" b="1" dirty="0">
                <a:solidFill>
                  <a:srgbClr val="404040"/>
                </a:solidFill>
                <a:latin typeface="微軟正黑體" panose="020B0604030504040204" pitchFamily="34" charset="-120"/>
                <a:ea typeface="微軟正黑體" panose="020B0604030504040204" pitchFamily="34" charset="-120"/>
              </a:rPr>
              <a:t>Malaysia </a:t>
            </a:r>
            <a:r>
              <a:rPr lang="zh-HK" altLang="en-US" sz="1500" b="1" dirty="0">
                <a:solidFill>
                  <a:srgbClr val="404040"/>
                </a:solidFill>
                <a:latin typeface="微軟正黑體" panose="020B0604030504040204" pitchFamily="34" charset="-120"/>
                <a:ea typeface="微軟正黑體" panose="020B0604030504040204" pitchFamily="34" charset="-120"/>
              </a:rPr>
              <a:t>馬來西亞</a:t>
            </a:r>
          </a:p>
        </p:txBody>
      </p:sp>
      <p:pic>
        <p:nvPicPr>
          <p:cNvPr id="54" name="Picture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574" y="1761660"/>
            <a:ext cx="2008670" cy="1890210"/>
          </a:xfrm>
          <a:prstGeom prst="ellipse">
            <a:avLst/>
          </a:prstGeom>
          <a:ln>
            <a:noFill/>
          </a:ln>
          <a:effectLst>
            <a:softEdge rad="112500"/>
          </a:effectLst>
        </p:spPr>
      </p:pic>
      <p:sp>
        <p:nvSpPr>
          <p:cNvPr id="52" name="Flowchart: Connector 51"/>
          <p:cNvSpPr/>
          <p:nvPr/>
        </p:nvSpPr>
        <p:spPr>
          <a:xfrm>
            <a:off x="3437874" y="3034360"/>
            <a:ext cx="494850" cy="420578"/>
          </a:xfrm>
          <a:prstGeom prst="flowChartConnector">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545" latinLnBrk="1"/>
            <a:endParaRPr lang="en-GB" sz="1400" b="1">
              <a:solidFill>
                <a:prstClr val="white"/>
              </a:solidFill>
              <a:latin typeface="微軟正黑體" panose="020B0604030504040204" pitchFamily="34" charset="-120"/>
              <a:ea typeface="微軟正黑體" panose="020B0604030504040204" pitchFamily="34" charset="-120"/>
            </a:endParaRPr>
          </a:p>
        </p:txBody>
      </p:sp>
      <p:sp>
        <p:nvSpPr>
          <p:cNvPr id="53" name="Flowchart: Connector 52"/>
          <p:cNvSpPr/>
          <p:nvPr/>
        </p:nvSpPr>
        <p:spPr>
          <a:xfrm>
            <a:off x="3297850" y="3471484"/>
            <a:ext cx="494850" cy="420578"/>
          </a:xfrm>
          <a:prstGeom prst="flowChartConnector">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545" latinLnBrk="1"/>
            <a:endParaRPr lang="en-GB" sz="1400" b="1">
              <a:solidFill>
                <a:prstClr val="white"/>
              </a:solidFill>
              <a:latin typeface="微軟正黑體" panose="020B0604030504040204" pitchFamily="34" charset="-120"/>
              <a:ea typeface="微軟正黑體" panose="020B0604030504040204" pitchFamily="34" charset="-120"/>
            </a:endParaRPr>
          </a:p>
        </p:txBody>
      </p:sp>
      <p:sp>
        <p:nvSpPr>
          <p:cNvPr id="55" name="Flowchart: Connector 54"/>
          <p:cNvSpPr/>
          <p:nvPr/>
        </p:nvSpPr>
        <p:spPr>
          <a:xfrm>
            <a:off x="3297850" y="1726051"/>
            <a:ext cx="494850" cy="420578"/>
          </a:xfrm>
          <a:prstGeom prst="flowChartConnector">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545" latinLnBrk="1"/>
            <a:endParaRPr lang="en-GB" sz="1400" b="1">
              <a:solidFill>
                <a:prstClr val="white"/>
              </a:solidFill>
              <a:latin typeface="微軟正黑體" panose="020B0604030504040204" pitchFamily="34" charset="-120"/>
              <a:ea typeface="微軟正黑體" panose="020B0604030504040204" pitchFamily="34" charset="-120"/>
            </a:endParaRPr>
          </a:p>
        </p:txBody>
      </p:sp>
      <p:sp>
        <p:nvSpPr>
          <p:cNvPr id="56" name="Flowchart: Connector 55"/>
          <p:cNvSpPr/>
          <p:nvPr/>
        </p:nvSpPr>
        <p:spPr>
          <a:xfrm>
            <a:off x="3437874" y="2178793"/>
            <a:ext cx="494850" cy="420578"/>
          </a:xfrm>
          <a:prstGeom prst="flowChartConnector">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545" latinLnBrk="1"/>
            <a:endParaRPr lang="en-GB" sz="1400" b="1">
              <a:solidFill>
                <a:prstClr val="white"/>
              </a:solidFill>
              <a:latin typeface="微軟正黑體" panose="020B0604030504040204" pitchFamily="34" charset="-120"/>
              <a:ea typeface="微軟正黑體" panose="020B0604030504040204" pitchFamily="34" charset="-120"/>
            </a:endParaRPr>
          </a:p>
        </p:txBody>
      </p:sp>
      <p:sp>
        <p:nvSpPr>
          <p:cNvPr id="57" name="Flowchart: Connector 56"/>
          <p:cNvSpPr/>
          <p:nvPr/>
        </p:nvSpPr>
        <p:spPr>
          <a:xfrm>
            <a:off x="3538954" y="2608831"/>
            <a:ext cx="494850" cy="420578"/>
          </a:xfrm>
          <a:prstGeom prst="flowChartConnector">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545" latinLnBrk="1"/>
            <a:endParaRPr lang="en-GB" sz="1400" b="1">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474153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grpSp>
        <p:nvGrpSpPr>
          <p:cNvPr id="204" name="Shape 204"/>
          <p:cNvGrpSpPr/>
          <p:nvPr/>
        </p:nvGrpSpPr>
        <p:grpSpPr>
          <a:xfrm>
            <a:off x="1934658" y="1569179"/>
            <a:ext cx="5337642" cy="1164591"/>
            <a:chOff x="694362" y="1168566"/>
            <a:chExt cx="7116856" cy="1552788"/>
          </a:xfrm>
        </p:grpSpPr>
        <p:sp>
          <p:nvSpPr>
            <p:cNvPr id="205" name="Shape 205"/>
            <p:cNvSpPr/>
            <p:nvPr/>
          </p:nvSpPr>
          <p:spPr>
            <a:xfrm>
              <a:off x="694362" y="1558628"/>
              <a:ext cx="1428224" cy="772664"/>
            </a:xfrm>
            <a:prstGeom prst="chevron">
              <a:avLst>
                <a:gd name="adj" fmla="val 44855"/>
              </a:avLst>
            </a:prstGeom>
            <a:gradFill>
              <a:gsLst>
                <a:gs pos="0">
                  <a:srgbClr val="1C7DE1"/>
                </a:gs>
                <a:gs pos="100000">
                  <a:srgbClr val="1B7ADC"/>
                </a:gs>
              </a:gsLst>
              <a:lin ang="5400000" scaled="0"/>
            </a:gradFill>
            <a:ln>
              <a:noFill/>
            </a:ln>
          </p:spPr>
          <p:txBody>
            <a:bodyPr wrap="square" lIns="91425" tIns="45700" rIns="91425" bIns="45700" anchor="ctr" anchorCtr="0">
              <a:noAutofit/>
            </a:bodyPr>
            <a:lstStyle/>
            <a:p>
              <a:pPr algn="ctr" defTabSz="685528" latinLnBrk="1"/>
              <a:endParaRPr sz="1400">
                <a:solidFill>
                  <a:prstClr val="black"/>
                </a:solidFill>
                <a:latin typeface="Arial"/>
                <a:ea typeface="Arial"/>
                <a:cs typeface="Arial"/>
                <a:sym typeface="Arial"/>
              </a:endParaRPr>
            </a:p>
          </p:txBody>
        </p:sp>
        <p:sp>
          <p:nvSpPr>
            <p:cNvPr id="206" name="Shape 206"/>
            <p:cNvSpPr/>
            <p:nvPr/>
          </p:nvSpPr>
          <p:spPr>
            <a:xfrm>
              <a:off x="2062514" y="1558628"/>
              <a:ext cx="1428224" cy="772664"/>
            </a:xfrm>
            <a:prstGeom prst="chevron">
              <a:avLst>
                <a:gd name="adj" fmla="val 44855"/>
              </a:avLst>
            </a:prstGeom>
            <a:gradFill>
              <a:gsLst>
                <a:gs pos="0">
                  <a:srgbClr val="17A9B1"/>
                </a:gs>
                <a:gs pos="100000">
                  <a:srgbClr val="17A9B1"/>
                </a:gs>
              </a:gsLst>
              <a:lin ang="5400000" scaled="0"/>
            </a:gradFill>
            <a:ln>
              <a:noFill/>
            </a:ln>
          </p:spPr>
          <p:txBody>
            <a:bodyPr wrap="square" lIns="91425" tIns="45700" rIns="91425" bIns="45700" anchor="ctr" anchorCtr="0">
              <a:noAutofit/>
            </a:bodyPr>
            <a:lstStyle/>
            <a:p>
              <a:pPr algn="ctr" defTabSz="685528" latinLnBrk="1"/>
              <a:endParaRPr sz="1400">
                <a:solidFill>
                  <a:prstClr val="black"/>
                </a:solidFill>
                <a:latin typeface="Arial"/>
                <a:ea typeface="Arial"/>
                <a:cs typeface="Arial"/>
                <a:sym typeface="Arial"/>
              </a:endParaRPr>
            </a:p>
          </p:txBody>
        </p:sp>
        <p:sp>
          <p:nvSpPr>
            <p:cNvPr id="208" name="Shape 208"/>
            <p:cNvSpPr/>
            <p:nvPr/>
          </p:nvSpPr>
          <p:spPr>
            <a:xfrm>
              <a:off x="3490738" y="1558628"/>
              <a:ext cx="1428224" cy="772664"/>
            </a:xfrm>
            <a:prstGeom prst="chevron">
              <a:avLst>
                <a:gd name="adj" fmla="val 44855"/>
              </a:avLst>
            </a:prstGeom>
            <a:solidFill>
              <a:srgbClr val="F4BD2D"/>
            </a:solidFill>
            <a:ln>
              <a:noFill/>
            </a:ln>
          </p:spPr>
          <p:txBody>
            <a:bodyPr wrap="square" lIns="91425" tIns="45700" rIns="91425" bIns="45700" anchor="ctr" anchorCtr="0">
              <a:noAutofit/>
            </a:bodyPr>
            <a:lstStyle/>
            <a:p>
              <a:pPr algn="ctr" defTabSz="685528" latinLnBrk="1"/>
              <a:endParaRPr sz="1400">
                <a:solidFill>
                  <a:prstClr val="black"/>
                </a:solidFill>
                <a:latin typeface="Arial"/>
                <a:ea typeface="Arial"/>
                <a:cs typeface="Arial"/>
                <a:sym typeface="Arial"/>
              </a:endParaRPr>
            </a:p>
          </p:txBody>
        </p:sp>
        <p:sp>
          <p:nvSpPr>
            <p:cNvPr id="209" name="Shape 209"/>
            <p:cNvSpPr/>
            <p:nvPr/>
          </p:nvSpPr>
          <p:spPr>
            <a:xfrm>
              <a:off x="4870826" y="1558628"/>
              <a:ext cx="1428224" cy="772664"/>
            </a:xfrm>
            <a:prstGeom prst="chevron">
              <a:avLst>
                <a:gd name="adj" fmla="val 44855"/>
              </a:avLst>
            </a:prstGeom>
            <a:solidFill>
              <a:srgbClr val="F07624"/>
            </a:solidFill>
            <a:ln>
              <a:noFill/>
            </a:ln>
          </p:spPr>
          <p:txBody>
            <a:bodyPr wrap="square" lIns="91425" tIns="45700" rIns="91425" bIns="45700" anchor="ctr" anchorCtr="0">
              <a:noAutofit/>
            </a:bodyPr>
            <a:lstStyle/>
            <a:p>
              <a:pPr algn="ctr" defTabSz="685528" latinLnBrk="1"/>
              <a:endParaRPr sz="1400" dirty="0">
                <a:solidFill>
                  <a:prstClr val="black"/>
                </a:solidFill>
                <a:latin typeface="Arial"/>
                <a:ea typeface="Arial"/>
                <a:cs typeface="Arial"/>
                <a:sym typeface="Arial"/>
              </a:endParaRPr>
            </a:p>
          </p:txBody>
        </p:sp>
        <p:sp>
          <p:nvSpPr>
            <p:cNvPr id="210" name="Shape 210"/>
            <p:cNvSpPr/>
            <p:nvPr/>
          </p:nvSpPr>
          <p:spPr>
            <a:xfrm rot="5400000">
              <a:off x="6242736" y="1152872"/>
              <a:ext cx="1552788" cy="1584176"/>
            </a:xfrm>
            <a:custGeom>
              <a:avLst/>
              <a:gdLst/>
              <a:ahLst/>
              <a:cxnLst/>
              <a:rect l="0" t="0" r="0" b="0"/>
              <a:pathLst>
                <a:path w="120000" h="120000" extrusionOk="0">
                  <a:moveTo>
                    <a:pt x="0" y="43855"/>
                  </a:moveTo>
                  <a:lnTo>
                    <a:pt x="59999" y="0"/>
                  </a:lnTo>
                  <a:lnTo>
                    <a:pt x="119999" y="43855"/>
                  </a:lnTo>
                  <a:lnTo>
                    <a:pt x="90000" y="43855"/>
                  </a:lnTo>
                  <a:lnTo>
                    <a:pt x="90000" y="120000"/>
                  </a:lnTo>
                  <a:lnTo>
                    <a:pt x="89842" y="120000"/>
                  </a:lnTo>
                  <a:lnTo>
                    <a:pt x="59999" y="99376"/>
                  </a:lnTo>
                  <a:lnTo>
                    <a:pt x="30157" y="120000"/>
                  </a:lnTo>
                  <a:lnTo>
                    <a:pt x="29999" y="120000"/>
                  </a:lnTo>
                  <a:lnTo>
                    <a:pt x="29999" y="43855"/>
                  </a:lnTo>
                  <a:close/>
                </a:path>
              </a:pathLst>
            </a:custGeom>
            <a:solidFill>
              <a:srgbClr val="E62949"/>
            </a:solidFill>
            <a:ln>
              <a:noFill/>
            </a:ln>
          </p:spPr>
          <p:txBody>
            <a:bodyPr wrap="square" lIns="91425" tIns="45700" rIns="91425" bIns="45700" anchor="ctr" anchorCtr="0">
              <a:noAutofit/>
            </a:bodyPr>
            <a:lstStyle/>
            <a:p>
              <a:pPr algn="ctr" defTabSz="685528" latinLnBrk="1"/>
              <a:endParaRPr sz="1400">
                <a:solidFill>
                  <a:prstClr val="white"/>
                </a:solidFill>
                <a:latin typeface="Arial"/>
                <a:ea typeface="Arial"/>
                <a:cs typeface="Arial"/>
                <a:sym typeface="Arial"/>
              </a:endParaRPr>
            </a:p>
          </p:txBody>
        </p:sp>
      </p:grpSp>
      <p:sp>
        <p:nvSpPr>
          <p:cNvPr id="217" name="Shape 217"/>
          <p:cNvSpPr txBox="1"/>
          <p:nvPr/>
        </p:nvSpPr>
        <p:spPr>
          <a:xfrm>
            <a:off x="6135244" y="2788007"/>
            <a:ext cx="759014" cy="276999"/>
          </a:xfrm>
          <a:prstGeom prst="rect">
            <a:avLst/>
          </a:prstGeom>
          <a:noFill/>
          <a:ln>
            <a:noFill/>
          </a:ln>
        </p:spPr>
        <p:txBody>
          <a:bodyPr wrap="square" lIns="68544" tIns="0" rIns="68544" bIns="0" anchor="ctr" anchorCtr="0">
            <a:noAutofit/>
          </a:bodyPr>
          <a:lstStyle/>
          <a:p>
            <a:pPr algn="ctr" defTabSz="685528" latinLnBrk="1">
              <a:buSzPct val="25000"/>
            </a:pPr>
            <a:r>
              <a:rPr lang="en-US" altLang="zh-HK" sz="1200" b="1" dirty="0">
                <a:solidFill>
                  <a:srgbClr val="E62949"/>
                </a:solidFill>
                <a:ea typeface="SimSun" pitchFamily="18" charset="0"/>
              </a:rPr>
              <a:t>2017</a:t>
            </a:r>
          </a:p>
        </p:txBody>
      </p:sp>
      <p:sp>
        <p:nvSpPr>
          <p:cNvPr id="218" name="Shape 218"/>
          <p:cNvSpPr txBox="1"/>
          <p:nvPr/>
        </p:nvSpPr>
        <p:spPr>
          <a:xfrm>
            <a:off x="5160208" y="2834174"/>
            <a:ext cx="759014" cy="184665"/>
          </a:xfrm>
          <a:prstGeom prst="rect">
            <a:avLst/>
          </a:prstGeom>
          <a:noFill/>
          <a:ln>
            <a:noFill/>
          </a:ln>
        </p:spPr>
        <p:txBody>
          <a:bodyPr wrap="square" lIns="68544" tIns="0" rIns="68544" bIns="0" anchor="ctr" anchorCtr="0">
            <a:noAutofit/>
          </a:bodyPr>
          <a:lstStyle/>
          <a:p>
            <a:pPr algn="ctr" defTabSz="685528" latinLnBrk="1">
              <a:buSzPct val="25000"/>
            </a:pPr>
            <a:r>
              <a:rPr lang="en-US" altLang="zh-HK" sz="1200" b="1" dirty="0">
                <a:solidFill>
                  <a:srgbClr val="F07624"/>
                </a:solidFill>
                <a:ea typeface="SimSun" pitchFamily="18" charset="0"/>
              </a:rPr>
              <a:t>2014</a:t>
            </a:r>
          </a:p>
        </p:txBody>
      </p:sp>
      <p:sp>
        <p:nvSpPr>
          <p:cNvPr id="219" name="Shape 219"/>
          <p:cNvSpPr txBox="1"/>
          <p:nvPr/>
        </p:nvSpPr>
        <p:spPr>
          <a:xfrm>
            <a:off x="4080088" y="2834174"/>
            <a:ext cx="759014" cy="184665"/>
          </a:xfrm>
          <a:prstGeom prst="rect">
            <a:avLst/>
          </a:prstGeom>
          <a:noFill/>
          <a:ln>
            <a:noFill/>
          </a:ln>
        </p:spPr>
        <p:txBody>
          <a:bodyPr wrap="square" lIns="68544" tIns="0" rIns="68544" bIns="0" anchor="ctr" anchorCtr="0">
            <a:noAutofit/>
          </a:bodyPr>
          <a:lstStyle/>
          <a:p>
            <a:pPr algn="ctr" defTabSz="685528" latinLnBrk="1">
              <a:buSzPct val="25000"/>
            </a:pPr>
            <a:r>
              <a:rPr lang="en-US" altLang="zh-HK" sz="1200" b="1" dirty="0">
                <a:solidFill>
                  <a:srgbClr val="F4BD2D"/>
                </a:solidFill>
                <a:ea typeface="SimSun" pitchFamily="18" charset="0"/>
              </a:rPr>
              <a:t>2007</a:t>
            </a:r>
          </a:p>
        </p:txBody>
      </p:sp>
      <p:sp>
        <p:nvSpPr>
          <p:cNvPr id="221" name="Shape 221"/>
          <p:cNvSpPr txBox="1"/>
          <p:nvPr/>
        </p:nvSpPr>
        <p:spPr>
          <a:xfrm>
            <a:off x="2999968" y="2834174"/>
            <a:ext cx="759014" cy="184665"/>
          </a:xfrm>
          <a:prstGeom prst="rect">
            <a:avLst/>
          </a:prstGeom>
          <a:noFill/>
          <a:ln>
            <a:noFill/>
          </a:ln>
        </p:spPr>
        <p:txBody>
          <a:bodyPr wrap="square" lIns="68544" tIns="0" rIns="68544" bIns="0" anchor="ctr" anchorCtr="0">
            <a:noAutofit/>
          </a:bodyPr>
          <a:lstStyle/>
          <a:p>
            <a:pPr algn="ctr" defTabSz="685528" latinLnBrk="1">
              <a:buSzPct val="25000"/>
            </a:pPr>
            <a:r>
              <a:rPr lang="en-US" altLang="zh-HK" sz="1200" b="1" dirty="0">
                <a:solidFill>
                  <a:srgbClr val="31859B"/>
                </a:solidFill>
                <a:ea typeface="SimSun" pitchFamily="18" charset="0"/>
              </a:rPr>
              <a:t>2005</a:t>
            </a:r>
          </a:p>
        </p:txBody>
      </p:sp>
      <p:sp>
        <p:nvSpPr>
          <p:cNvPr id="222" name="Shape 222"/>
          <p:cNvSpPr txBox="1"/>
          <p:nvPr/>
        </p:nvSpPr>
        <p:spPr>
          <a:xfrm>
            <a:off x="2027860" y="2834174"/>
            <a:ext cx="759014" cy="184665"/>
          </a:xfrm>
          <a:prstGeom prst="rect">
            <a:avLst/>
          </a:prstGeom>
          <a:noFill/>
          <a:ln>
            <a:noFill/>
          </a:ln>
        </p:spPr>
        <p:txBody>
          <a:bodyPr wrap="square" lIns="68544" tIns="0" rIns="68544" bIns="0" anchor="ctr" anchorCtr="0">
            <a:noAutofit/>
          </a:bodyPr>
          <a:lstStyle/>
          <a:p>
            <a:pPr algn="ctr" defTabSz="685528" latinLnBrk="1">
              <a:buSzPct val="25000"/>
            </a:pPr>
            <a:r>
              <a:rPr lang="en-US" altLang="zh-HK" sz="1200" b="1" dirty="0">
                <a:solidFill>
                  <a:srgbClr val="1C7DE1"/>
                </a:solidFill>
                <a:ea typeface="SimSun" pitchFamily="18" charset="0"/>
              </a:rPr>
              <a:t>2003</a:t>
            </a:r>
          </a:p>
        </p:txBody>
      </p:sp>
      <p:cxnSp>
        <p:nvCxnSpPr>
          <p:cNvPr id="223" name="Shape 223"/>
          <p:cNvCxnSpPr/>
          <p:nvPr/>
        </p:nvCxnSpPr>
        <p:spPr>
          <a:xfrm>
            <a:off x="2408831" y="2492021"/>
            <a:ext cx="0" cy="241763"/>
          </a:xfrm>
          <a:prstGeom prst="straightConnector1">
            <a:avLst/>
          </a:prstGeom>
          <a:noFill/>
          <a:ln w="38100" cap="flat" cmpd="sng">
            <a:solidFill>
              <a:srgbClr val="1C7DE1"/>
            </a:solidFill>
            <a:prstDash val="solid"/>
            <a:round/>
            <a:headEnd type="none" w="med" len="med"/>
            <a:tailEnd type="none" w="med" len="med"/>
          </a:ln>
        </p:spPr>
      </p:cxnSp>
      <p:cxnSp>
        <p:nvCxnSpPr>
          <p:cNvPr id="224" name="Shape 224"/>
          <p:cNvCxnSpPr/>
          <p:nvPr/>
        </p:nvCxnSpPr>
        <p:spPr>
          <a:xfrm>
            <a:off x="3380939" y="2492021"/>
            <a:ext cx="0" cy="241763"/>
          </a:xfrm>
          <a:prstGeom prst="straightConnector1">
            <a:avLst/>
          </a:prstGeom>
          <a:noFill/>
          <a:ln w="38100" cap="flat" cmpd="sng">
            <a:solidFill>
              <a:srgbClr val="31859B"/>
            </a:solidFill>
            <a:prstDash val="solid"/>
            <a:round/>
            <a:headEnd type="none" w="med" len="med"/>
            <a:tailEnd type="none" w="med" len="med"/>
          </a:ln>
        </p:spPr>
      </p:cxnSp>
      <p:cxnSp>
        <p:nvCxnSpPr>
          <p:cNvPr id="226" name="Shape 226"/>
          <p:cNvCxnSpPr/>
          <p:nvPr/>
        </p:nvCxnSpPr>
        <p:spPr>
          <a:xfrm>
            <a:off x="4461059" y="2492021"/>
            <a:ext cx="0" cy="241763"/>
          </a:xfrm>
          <a:prstGeom prst="straightConnector1">
            <a:avLst/>
          </a:prstGeom>
          <a:noFill/>
          <a:ln w="38100" cap="flat" cmpd="sng">
            <a:solidFill>
              <a:srgbClr val="F4BD2D"/>
            </a:solidFill>
            <a:prstDash val="solid"/>
            <a:round/>
            <a:headEnd type="none" w="med" len="med"/>
            <a:tailEnd type="none" w="med" len="med"/>
          </a:ln>
        </p:spPr>
      </p:cxnSp>
      <p:cxnSp>
        <p:nvCxnSpPr>
          <p:cNvPr id="227" name="Shape 227"/>
          <p:cNvCxnSpPr/>
          <p:nvPr/>
        </p:nvCxnSpPr>
        <p:spPr>
          <a:xfrm>
            <a:off x="5541179" y="2492021"/>
            <a:ext cx="0" cy="241763"/>
          </a:xfrm>
          <a:prstGeom prst="straightConnector1">
            <a:avLst/>
          </a:prstGeom>
          <a:noFill/>
          <a:ln w="38100" cap="flat" cmpd="sng">
            <a:solidFill>
              <a:srgbClr val="F07624"/>
            </a:solidFill>
            <a:prstDash val="solid"/>
            <a:round/>
            <a:headEnd type="none" w="med" len="med"/>
            <a:tailEnd type="none" w="med" len="med"/>
          </a:ln>
        </p:spPr>
      </p:cxnSp>
      <p:cxnSp>
        <p:nvCxnSpPr>
          <p:cNvPr id="228" name="Shape 228"/>
          <p:cNvCxnSpPr/>
          <p:nvPr/>
        </p:nvCxnSpPr>
        <p:spPr>
          <a:xfrm>
            <a:off x="6513287" y="2492021"/>
            <a:ext cx="0" cy="241763"/>
          </a:xfrm>
          <a:prstGeom prst="straightConnector1">
            <a:avLst/>
          </a:prstGeom>
          <a:noFill/>
          <a:ln w="38100" cap="flat" cmpd="sng">
            <a:solidFill>
              <a:srgbClr val="E62949"/>
            </a:solidFill>
            <a:prstDash val="solid"/>
            <a:round/>
            <a:headEnd type="none" w="med" len="med"/>
            <a:tailEnd type="none" w="med" len="med"/>
          </a:ln>
        </p:spPr>
      </p:cxnSp>
      <p:sp>
        <p:nvSpPr>
          <p:cNvPr id="36" name="Flowchart: Connector 35"/>
          <p:cNvSpPr/>
          <p:nvPr/>
        </p:nvSpPr>
        <p:spPr>
          <a:xfrm>
            <a:off x="5249310" y="3083075"/>
            <a:ext cx="580843" cy="540060"/>
          </a:xfrm>
          <a:prstGeom prst="flowChartConnector">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latinLnBrk="1"/>
            <a:endParaRPr lang="en-GB" sz="1400">
              <a:solidFill>
                <a:prstClr val="white"/>
              </a:solidFill>
            </a:endParaRPr>
          </a:p>
        </p:txBody>
      </p:sp>
      <p:sp>
        <p:nvSpPr>
          <p:cNvPr id="37" name="Flowchart: Connector 36"/>
          <p:cNvSpPr/>
          <p:nvPr/>
        </p:nvSpPr>
        <p:spPr>
          <a:xfrm>
            <a:off x="6222883" y="3060579"/>
            <a:ext cx="580843" cy="540060"/>
          </a:xfrm>
          <a:prstGeom prst="flowChartConnector">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latinLnBrk="1"/>
            <a:endParaRPr lang="en-GB" sz="1400">
              <a:solidFill>
                <a:prstClr val="white"/>
              </a:solidFill>
            </a:endParaRPr>
          </a:p>
        </p:txBody>
      </p:sp>
      <p:sp>
        <p:nvSpPr>
          <p:cNvPr id="39" name="Flowchart: Connector 38"/>
          <p:cNvSpPr/>
          <p:nvPr/>
        </p:nvSpPr>
        <p:spPr>
          <a:xfrm>
            <a:off x="3090535" y="3057804"/>
            <a:ext cx="580843" cy="540060"/>
          </a:xfrm>
          <a:prstGeom prst="flowChartConnector">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latinLnBrk="1"/>
            <a:endParaRPr lang="en-GB" sz="1400">
              <a:solidFill>
                <a:prstClr val="white"/>
              </a:solidFill>
            </a:endParaRPr>
          </a:p>
        </p:txBody>
      </p:sp>
      <p:sp>
        <p:nvSpPr>
          <p:cNvPr id="40" name="Flowchart: Connector 39"/>
          <p:cNvSpPr/>
          <p:nvPr/>
        </p:nvSpPr>
        <p:spPr>
          <a:xfrm>
            <a:off x="4170655" y="3060579"/>
            <a:ext cx="580843" cy="540060"/>
          </a:xfrm>
          <a:prstGeom prst="flowChartConnector">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latinLnBrk="1"/>
            <a:endParaRPr lang="en-GB" sz="1400">
              <a:solidFill>
                <a:prstClr val="white"/>
              </a:solidFill>
            </a:endParaRPr>
          </a:p>
        </p:txBody>
      </p:sp>
      <p:sp>
        <p:nvSpPr>
          <p:cNvPr id="41" name="Flowchart: Connector 40"/>
          <p:cNvSpPr/>
          <p:nvPr/>
        </p:nvSpPr>
        <p:spPr>
          <a:xfrm>
            <a:off x="2116962" y="3080300"/>
            <a:ext cx="580843" cy="540060"/>
          </a:xfrm>
          <a:prstGeom prst="flowChartConnector">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latinLnBrk="1"/>
            <a:endParaRPr lang="en-GB" sz="1400">
              <a:solidFill>
                <a:prstClr val="white"/>
              </a:solidFill>
            </a:endParaRPr>
          </a:p>
        </p:txBody>
      </p:sp>
      <p:sp>
        <p:nvSpPr>
          <p:cNvPr id="27" name="Rectangle 26"/>
          <p:cNvSpPr/>
          <p:nvPr/>
        </p:nvSpPr>
        <p:spPr>
          <a:xfrm>
            <a:off x="1925707" y="3705892"/>
            <a:ext cx="972860" cy="288539"/>
          </a:xfrm>
          <a:prstGeom prst="rect">
            <a:avLst/>
          </a:prstGeom>
        </p:spPr>
        <p:txBody>
          <a:bodyPr wrap="none" lIns="68556" tIns="34289" rIns="68556" bIns="34289">
            <a:spAutoFit/>
          </a:bodyPr>
          <a:lstStyle/>
          <a:p>
            <a:pPr defTabSz="685528" latinLnBrk="1"/>
            <a:r>
              <a:rPr lang="en-US" altLang="zh-HK" sz="1400" b="1" dirty="0">
                <a:solidFill>
                  <a:prstClr val="white"/>
                </a:solidFill>
                <a:ea typeface="SimSun" pitchFamily="18" charset="0"/>
              </a:rPr>
              <a:t>24,526,003</a:t>
            </a:r>
          </a:p>
        </p:txBody>
      </p:sp>
      <p:sp>
        <p:nvSpPr>
          <p:cNvPr id="28" name="Rectangle 27"/>
          <p:cNvSpPr/>
          <p:nvPr/>
        </p:nvSpPr>
        <p:spPr>
          <a:xfrm>
            <a:off x="4074067" y="3705892"/>
            <a:ext cx="880286" cy="288539"/>
          </a:xfrm>
          <a:prstGeom prst="rect">
            <a:avLst/>
          </a:prstGeom>
        </p:spPr>
        <p:txBody>
          <a:bodyPr wrap="none" lIns="68556" tIns="34289" rIns="68556" bIns="34289">
            <a:spAutoFit/>
          </a:bodyPr>
          <a:lstStyle/>
          <a:p>
            <a:pPr defTabSz="685528" latinLnBrk="1"/>
            <a:r>
              <a:rPr lang="en-US" altLang="zh-HK" sz="1400" b="1" dirty="0">
                <a:solidFill>
                  <a:prstClr val="white"/>
                </a:solidFill>
                <a:ea typeface="SimSun" pitchFamily="18" charset="0"/>
              </a:rPr>
              <a:t>7,379,919</a:t>
            </a:r>
          </a:p>
        </p:txBody>
      </p:sp>
      <p:sp>
        <p:nvSpPr>
          <p:cNvPr id="29" name="Rectangle 28"/>
          <p:cNvSpPr/>
          <p:nvPr/>
        </p:nvSpPr>
        <p:spPr>
          <a:xfrm>
            <a:off x="6043675" y="3705892"/>
            <a:ext cx="972860" cy="288539"/>
          </a:xfrm>
          <a:prstGeom prst="rect">
            <a:avLst/>
          </a:prstGeom>
        </p:spPr>
        <p:txBody>
          <a:bodyPr wrap="none" lIns="68556" tIns="34289" rIns="68556" bIns="34289">
            <a:spAutoFit/>
          </a:bodyPr>
          <a:lstStyle/>
          <a:p>
            <a:pPr defTabSz="685528" latinLnBrk="1"/>
            <a:r>
              <a:rPr lang="en-US" altLang="zh-HK" sz="1400" b="1" dirty="0">
                <a:solidFill>
                  <a:prstClr val="white"/>
                </a:solidFill>
                <a:ea typeface="SimSun" pitchFamily="18" charset="0"/>
              </a:rPr>
              <a:t>31,722,337</a:t>
            </a:r>
          </a:p>
        </p:txBody>
      </p:sp>
      <p:sp>
        <p:nvSpPr>
          <p:cNvPr id="30" name="Rectangle 29"/>
          <p:cNvSpPr/>
          <p:nvPr/>
        </p:nvSpPr>
        <p:spPr>
          <a:xfrm>
            <a:off x="5113987" y="3709302"/>
            <a:ext cx="880286" cy="288539"/>
          </a:xfrm>
          <a:prstGeom prst="rect">
            <a:avLst/>
          </a:prstGeom>
        </p:spPr>
        <p:txBody>
          <a:bodyPr wrap="none" lIns="68556" tIns="34289" rIns="68556" bIns="34289">
            <a:spAutoFit/>
          </a:bodyPr>
          <a:lstStyle/>
          <a:p>
            <a:pPr defTabSz="685528" latinLnBrk="1"/>
            <a:r>
              <a:rPr lang="en-US" altLang="zh-HK" sz="1400" b="1" dirty="0">
                <a:solidFill>
                  <a:prstClr val="white"/>
                </a:solidFill>
                <a:ea typeface="SimSun" pitchFamily="18" charset="0"/>
              </a:rPr>
              <a:t>5,728,312</a:t>
            </a:r>
          </a:p>
        </p:txBody>
      </p:sp>
      <p:sp>
        <p:nvSpPr>
          <p:cNvPr id="31" name="Rectangle 30"/>
          <p:cNvSpPr/>
          <p:nvPr/>
        </p:nvSpPr>
        <p:spPr>
          <a:xfrm>
            <a:off x="2943868" y="3705892"/>
            <a:ext cx="972860" cy="288539"/>
          </a:xfrm>
          <a:prstGeom prst="rect">
            <a:avLst/>
          </a:prstGeom>
        </p:spPr>
        <p:txBody>
          <a:bodyPr wrap="none" lIns="68556" tIns="34289" rIns="68556" bIns="34289">
            <a:spAutoFit/>
          </a:bodyPr>
          <a:lstStyle/>
          <a:p>
            <a:pPr defTabSz="685528" latinLnBrk="1"/>
            <a:r>
              <a:rPr lang="en-US" altLang="zh-HK" sz="1400" b="1" dirty="0">
                <a:solidFill>
                  <a:prstClr val="white"/>
                </a:solidFill>
                <a:ea typeface="SimSun" pitchFamily="18" charset="0"/>
              </a:rPr>
              <a:t>23,642,184</a:t>
            </a:r>
          </a:p>
        </p:txBody>
      </p:sp>
      <p:sp>
        <p:nvSpPr>
          <p:cNvPr id="2" name="Rectangle 1"/>
          <p:cNvSpPr/>
          <p:nvPr/>
        </p:nvSpPr>
        <p:spPr>
          <a:xfrm>
            <a:off x="865142" y="3660374"/>
            <a:ext cx="1060579" cy="300083"/>
          </a:xfrm>
          <a:prstGeom prst="rect">
            <a:avLst/>
          </a:prstGeom>
        </p:spPr>
        <p:txBody>
          <a:bodyPr wrap="none" lIns="68556" tIns="34289" rIns="68556" bIns="34289">
            <a:spAutoFit/>
          </a:bodyPr>
          <a:lstStyle/>
          <a:p>
            <a:pPr defTabSz="685528" latinLnBrk="1"/>
            <a:r>
              <a:rPr lang="en-US" altLang="zh-HK" sz="1500" b="1" dirty="0">
                <a:solidFill>
                  <a:prstClr val="white"/>
                </a:solidFill>
                <a:ea typeface="SimSun" pitchFamily="18" charset="0"/>
              </a:rPr>
              <a:t>Population:</a:t>
            </a:r>
          </a:p>
        </p:txBody>
      </p:sp>
      <p:sp>
        <p:nvSpPr>
          <p:cNvPr id="3" name="TextBox 2"/>
          <p:cNvSpPr txBox="1"/>
          <p:nvPr/>
        </p:nvSpPr>
        <p:spPr>
          <a:xfrm>
            <a:off x="6786262" y="4299943"/>
            <a:ext cx="1170671" cy="196208"/>
          </a:xfrm>
          <a:prstGeom prst="rect">
            <a:avLst/>
          </a:prstGeom>
          <a:noFill/>
        </p:spPr>
        <p:txBody>
          <a:bodyPr wrap="square" lIns="68556" tIns="34289" rIns="68556" bIns="34289" rtlCol="0">
            <a:spAutoFit/>
          </a:bodyPr>
          <a:lstStyle/>
          <a:p>
            <a:pPr algn="r" defTabSz="685528" latinLnBrk="1"/>
            <a:r>
              <a:rPr lang="en-US" altLang="zh-HK" sz="800" b="1" dirty="0">
                <a:solidFill>
                  <a:srgbClr val="000000"/>
                </a:solidFill>
                <a:ea typeface="SimSun" pitchFamily="18" charset="0"/>
              </a:rPr>
              <a:t>Source: Worldometers</a:t>
            </a:r>
          </a:p>
        </p:txBody>
      </p:sp>
      <p:sp>
        <p:nvSpPr>
          <p:cNvPr id="32" name="Rectangle 31"/>
          <p:cNvSpPr/>
          <p:nvPr/>
        </p:nvSpPr>
        <p:spPr>
          <a:xfrm>
            <a:off x="1058657" y="2786437"/>
            <a:ext cx="867065" cy="300083"/>
          </a:xfrm>
          <a:prstGeom prst="rect">
            <a:avLst/>
          </a:prstGeom>
        </p:spPr>
        <p:txBody>
          <a:bodyPr wrap="none" lIns="68556" tIns="34289" rIns="68556" bIns="34289">
            <a:spAutoFit/>
          </a:bodyPr>
          <a:lstStyle/>
          <a:p>
            <a:pPr defTabSz="685528" latinLnBrk="1"/>
            <a:r>
              <a:rPr lang="en-US" altLang="zh-HK" sz="1500" b="1" dirty="0">
                <a:solidFill>
                  <a:prstClr val="white"/>
                </a:solidFill>
                <a:ea typeface="SimSun" pitchFamily="18" charset="0"/>
              </a:rPr>
              <a:t>Opening:</a:t>
            </a:r>
          </a:p>
        </p:txBody>
      </p:sp>
      <p:grpSp>
        <p:nvGrpSpPr>
          <p:cNvPr id="33" name="Group 32"/>
          <p:cNvGrpSpPr/>
          <p:nvPr/>
        </p:nvGrpSpPr>
        <p:grpSpPr>
          <a:xfrm>
            <a:off x="1143000" y="642953"/>
            <a:ext cx="6858000" cy="794687"/>
            <a:chOff x="0" y="0"/>
            <a:chExt cx="9144000" cy="1059582"/>
          </a:xfrm>
        </p:grpSpPr>
        <p:sp>
          <p:nvSpPr>
            <p:cNvPr id="34" name="Rectangle 33"/>
            <p:cNvSpPr/>
            <p:nvPr/>
          </p:nvSpPr>
          <p:spPr>
            <a:xfrm>
              <a:off x="0" y="0"/>
              <a:ext cx="9144000" cy="1059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28" latinLnBrk="1"/>
              <a:endParaRPr lang="en-GB" sz="1400">
                <a:solidFill>
                  <a:prstClr val="white"/>
                </a:solidFill>
              </a:endParaRPr>
            </a:p>
          </p:txBody>
        </p:sp>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079" y="168295"/>
              <a:ext cx="8637324" cy="742575"/>
            </a:xfrm>
            <a:prstGeom prst="rect">
              <a:avLst/>
            </a:prstGeom>
            <a:noFill/>
          </p:spPr>
        </p:pic>
      </p:grpSp>
    </p:spTree>
    <p:extLst>
      <p:ext uri="{BB962C8B-B14F-4D97-AF65-F5344CB8AC3E}">
        <p14:creationId xmlns:p14="http://schemas.microsoft.com/office/powerpoint/2010/main" val="31865786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grpSp>
        <p:nvGrpSpPr>
          <p:cNvPr id="485" name="Shape 485"/>
          <p:cNvGrpSpPr/>
          <p:nvPr/>
        </p:nvGrpSpPr>
        <p:grpSpPr>
          <a:xfrm rot="-3604745">
            <a:off x="1833114" y="1728143"/>
            <a:ext cx="1127441" cy="1125517"/>
            <a:chOff x="2417597" y="1836205"/>
            <a:chExt cx="1913617" cy="1910350"/>
          </a:xfrm>
        </p:grpSpPr>
        <p:sp>
          <p:nvSpPr>
            <p:cNvPr id="486" name="Shape 486"/>
            <p:cNvSpPr/>
            <p:nvPr/>
          </p:nvSpPr>
          <p:spPr>
            <a:xfrm>
              <a:off x="2420864" y="1836205"/>
              <a:ext cx="1910350" cy="1910350"/>
            </a:xfrm>
            <a:prstGeom prst="blockArc">
              <a:avLst>
                <a:gd name="adj1" fmla="val 10800000"/>
                <a:gd name="adj2" fmla="val 21522627"/>
                <a:gd name="adj3" fmla="val 20545"/>
              </a:avLst>
            </a:prstGeom>
            <a:solidFill>
              <a:srgbClr val="1C7DE1"/>
            </a:solidFill>
            <a:ln>
              <a:noFill/>
            </a:ln>
          </p:spPr>
          <p:txBody>
            <a:bodyPr wrap="square" lIns="91425" tIns="45700" rIns="91425" bIns="45700" anchor="ctr" anchorCtr="0">
              <a:noAutofit/>
            </a:bodyPr>
            <a:lstStyle/>
            <a:p>
              <a:pPr algn="ctr" defTabSz="685528" latinLnBrk="1"/>
              <a:endParaRPr sz="1400">
                <a:solidFill>
                  <a:prstClr val="black"/>
                </a:solidFill>
                <a:latin typeface="Arial"/>
                <a:ea typeface="Arial"/>
                <a:cs typeface="Arial"/>
                <a:sym typeface="Arial"/>
              </a:endParaRPr>
            </a:p>
          </p:txBody>
        </p:sp>
        <p:sp>
          <p:nvSpPr>
            <p:cNvPr id="487" name="Shape 487"/>
            <p:cNvSpPr/>
            <p:nvPr/>
          </p:nvSpPr>
          <p:spPr>
            <a:xfrm>
              <a:off x="2420864" y="2762118"/>
              <a:ext cx="395999" cy="719999"/>
            </a:xfrm>
            <a:prstGeom prst="rect">
              <a:avLst/>
            </a:prstGeom>
            <a:solidFill>
              <a:srgbClr val="1C7DE1"/>
            </a:solidFill>
            <a:ln>
              <a:noFill/>
            </a:ln>
          </p:spPr>
          <p:txBody>
            <a:bodyPr wrap="square" lIns="91425" tIns="45700" rIns="91425" bIns="45700" anchor="ctr" anchorCtr="0">
              <a:noAutofit/>
            </a:bodyPr>
            <a:lstStyle/>
            <a:p>
              <a:pPr algn="ctr" defTabSz="685528" latinLnBrk="1"/>
              <a:endParaRPr sz="1400">
                <a:solidFill>
                  <a:prstClr val="black"/>
                </a:solidFill>
                <a:latin typeface="Arial"/>
                <a:ea typeface="Arial"/>
                <a:cs typeface="Arial"/>
                <a:sym typeface="Arial"/>
              </a:endParaRPr>
            </a:p>
          </p:txBody>
        </p:sp>
        <p:sp>
          <p:nvSpPr>
            <p:cNvPr id="488" name="Shape 488"/>
            <p:cNvSpPr/>
            <p:nvPr/>
          </p:nvSpPr>
          <p:spPr>
            <a:xfrm>
              <a:off x="3935214" y="2762118"/>
              <a:ext cx="395999" cy="719999"/>
            </a:xfrm>
            <a:prstGeom prst="rect">
              <a:avLst/>
            </a:prstGeom>
            <a:solidFill>
              <a:srgbClr val="1C7DE1"/>
            </a:solidFill>
            <a:ln>
              <a:noFill/>
            </a:ln>
          </p:spPr>
          <p:txBody>
            <a:bodyPr wrap="square" lIns="91425" tIns="45700" rIns="91425" bIns="45700" anchor="ctr" anchorCtr="0">
              <a:noAutofit/>
            </a:bodyPr>
            <a:lstStyle/>
            <a:p>
              <a:pPr algn="ctr" defTabSz="685528" latinLnBrk="1"/>
              <a:endParaRPr sz="1400">
                <a:solidFill>
                  <a:prstClr val="black"/>
                </a:solidFill>
                <a:latin typeface="Arial"/>
                <a:ea typeface="Arial"/>
                <a:cs typeface="Arial"/>
                <a:sym typeface="Arial"/>
              </a:endParaRPr>
            </a:p>
          </p:txBody>
        </p:sp>
        <p:sp>
          <p:nvSpPr>
            <p:cNvPr id="489" name="Shape 489"/>
            <p:cNvSpPr/>
            <p:nvPr/>
          </p:nvSpPr>
          <p:spPr>
            <a:xfrm>
              <a:off x="2417597" y="3475287"/>
              <a:ext cx="395999" cy="178726"/>
            </a:xfrm>
            <a:prstGeom prst="rect">
              <a:avLst/>
            </a:prstGeom>
            <a:solidFill>
              <a:srgbClr val="E62949"/>
            </a:solidFill>
            <a:ln>
              <a:noFill/>
            </a:ln>
          </p:spPr>
          <p:txBody>
            <a:bodyPr wrap="square" lIns="91425" tIns="45700" rIns="91425" bIns="45700" anchor="ctr" anchorCtr="0">
              <a:noAutofit/>
            </a:bodyPr>
            <a:lstStyle/>
            <a:p>
              <a:pPr algn="ctr" defTabSz="685528" latinLnBrk="1"/>
              <a:endParaRPr sz="1400">
                <a:solidFill>
                  <a:prstClr val="black"/>
                </a:solidFill>
                <a:latin typeface="Arial"/>
                <a:ea typeface="Arial"/>
                <a:cs typeface="Arial"/>
                <a:sym typeface="Arial"/>
              </a:endParaRPr>
            </a:p>
          </p:txBody>
        </p:sp>
        <p:sp>
          <p:nvSpPr>
            <p:cNvPr id="490" name="Shape 490"/>
            <p:cNvSpPr/>
            <p:nvPr/>
          </p:nvSpPr>
          <p:spPr>
            <a:xfrm>
              <a:off x="3931941" y="3475282"/>
              <a:ext cx="395999" cy="178726"/>
            </a:xfrm>
            <a:prstGeom prst="rect">
              <a:avLst/>
            </a:prstGeom>
            <a:solidFill>
              <a:srgbClr val="E62949"/>
            </a:solidFill>
            <a:ln>
              <a:noFill/>
            </a:ln>
          </p:spPr>
          <p:txBody>
            <a:bodyPr wrap="square" lIns="91425" tIns="45700" rIns="91425" bIns="45700" anchor="ctr" anchorCtr="0">
              <a:noAutofit/>
            </a:bodyPr>
            <a:lstStyle/>
            <a:p>
              <a:pPr algn="ctr" defTabSz="685528" latinLnBrk="1"/>
              <a:endParaRPr sz="1400">
                <a:solidFill>
                  <a:prstClr val="black"/>
                </a:solidFill>
                <a:latin typeface="Arial"/>
                <a:ea typeface="Arial"/>
                <a:cs typeface="Arial"/>
                <a:sym typeface="Arial"/>
              </a:endParaRPr>
            </a:p>
          </p:txBody>
        </p:sp>
      </p:grpSp>
      <p:grpSp>
        <p:nvGrpSpPr>
          <p:cNvPr id="491" name="Shape 491"/>
          <p:cNvGrpSpPr/>
          <p:nvPr/>
        </p:nvGrpSpPr>
        <p:grpSpPr>
          <a:xfrm>
            <a:off x="2897814" y="2185879"/>
            <a:ext cx="1137576" cy="1490324"/>
            <a:chOff x="2343207" y="1944468"/>
            <a:chExt cx="1516768" cy="1987098"/>
          </a:xfrm>
          <a:solidFill>
            <a:schemeClr val="tx2">
              <a:lumMod val="60000"/>
              <a:lumOff val="40000"/>
            </a:schemeClr>
          </a:solidFill>
        </p:grpSpPr>
        <p:sp>
          <p:nvSpPr>
            <p:cNvPr id="492" name="Shape 492"/>
            <p:cNvSpPr/>
            <p:nvPr/>
          </p:nvSpPr>
          <p:spPr>
            <a:xfrm rot="-904745">
              <a:off x="2591703" y="2950484"/>
              <a:ext cx="263475" cy="246636"/>
            </a:xfrm>
            <a:custGeom>
              <a:avLst/>
              <a:gdLst/>
              <a:ahLst/>
              <a:cxnLst/>
              <a:rect l="0" t="0" r="0" b="0"/>
              <a:pathLst>
                <a:path w="120000" h="120000" extrusionOk="0">
                  <a:moveTo>
                    <a:pt x="58392" y="109921"/>
                  </a:moveTo>
                  <a:cubicBezTo>
                    <a:pt x="58392" y="109945"/>
                    <a:pt x="61607" y="110494"/>
                    <a:pt x="61607" y="109921"/>
                  </a:cubicBezTo>
                  <a:lnTo>
                    <a:pt x="61607" y="109851"/>
                  </a:lnTo>
                  <a:cubicBezTo>
                    <a:pt x="80929" y="103093"/>
                    <a:pt x="90538" y="98937"/>
                    <a:pt x="110790" y="107213"/>
                  </a:cubicBezTo>
                  <a:lnTo>
                    <a:pt x="111142" y="20850"/>
                  </a:lnTo>
                  <a:lnTo>
                    <a:pt x="105743" y="20850"/>
                  </a:lnTo>
                  <a:cubicBezTo>
                    <a:pt x="105821" y="46504"/>
                    <a:pt x="105899" y="72157"/>
                    <a:pt x="105976" y="97811"/>
                  </a:cubicBezTo>
                  <a:cubicBezTo>
                    <a:pt x="91995" y="91718"/>
                    <a:pt x="76016" y="96522"/>
                    <a:pt x="61607" y="109411"/>
                  </a:cubicBezTo>
                  <a:lnTo>
                    <a:pt x="61607" y="20850"/>
                  </a:lnTo>
                  <a:lnTo>
                    <a:pt x="61607" y="17030"/>
                  </a:lnTo>
                  <a:lnTo>
                    <a:pt x="61607" y="15907"/>
                  </a:lnTo>
                  <a:cubicBezTo>
                    <a:pt x="70238" y="5918"/>
                    <a:pt x="78364" y="83"/>
                    <a:pt x="89113" y="0"/>
                  </a:cubicBezTo>
                  <a:cubicBezTo>
                    <a:pt x="93999" y="-36"/>
                    <a:pt x="99427" y="1114"/>
                    <a:pt x="105691" y="3604"/>
                  </a:cubicBezTo>
                  <a:cubicBezTo>
                    <a:pt x="105705" y="8079"/>
                    <a:pt x="105718" y="12555"/>
                    <a:pt x="105732" y="17030"/>
                  </a:cubicBezTo>
                  <a:lnTo>
                    <a:pt x="115580" y="16954"/>
                  </a:lnTo>
                  <a:lnTo>
                    <a:pt x="115580" y="29213"/>
                  </a:lnTo>
                  <a:lnTo>
                    <a:pt x="120000" y="29213"/>
                  </a:lnTo>
                  <a:lnTo>
                    <a:pt x="120000" y="120000"/>
                  </a:lnTo>
                  <a:lnTo>
                    <a:pt x="0" y="120000"/>
                  </a:lnTo>
                  <a:lnTo>
                    <a:pt x="0" y="29213"/>
                  </a:lnTo>
                  <a:lnTo>
                    <a:pt x="3795" y="29213"/>
                  </a:lnTo>
                  <a:lnTo>
                    <a:pt x="3795" y="16954"/>
                  </a:lnTo>
                  <a:lnTo>
                    <a:pt x="14267" y="17030"/>
                  </a:lnTo>
                  <a:cubicBezTo>
                    <a:pt x="14281" y="12555"/>
                    <a:pt x="14294" y="8079"/>
                    <a:pt x="14308" y="3604"/>
                  </a:cubicBezTo>
                  <a:cubicBezTo>
                    <a:pt x="20572" y="1114"/>
                    <a:pt x="26000" y="-36"/>
                    <a:pt x="30886" y="0"/>
                  </a:cubicBezTo>
                  <a:cubicBezTo>
                    <a:pt x="41635" y="83"/>
                    <a:pt x="49761" y="5918"/>
                    <a:pt x="58392" y="15907"/>
                  </a:cubicBezTo>
                  <a:lnTo>
                    <a:pt x="58392" y="17030"/>
                  </a:lnTo>
                  <a:lnTo>
                    <a:pt x="58392" y="20850"/>
                  </a:lnTo>
                  <a:lnTo>
                    <a:pt x="58392" y="109411"/>
                  </a:lnTo>
                  <a:cubicBezTo>
                    <a:pt x="43983" y="96522"/>
                    <a:pt x="28004" y="91718"/>
                    <a:pt x="14023" y="97811"/>
                  </a:cubicBezTo>
                  <a:lnTo>
                    <a:pt x="14256" y="20850"/>
                  </a:lnTo>
                  <a:lnTo>
                    <a:pt x="8857" y="20850"/>
                  </a:lnTo>
                  <a:lnTo>
                    <a:pt x="8504" y="106459"/>
                  </a:lnTo>
                  <a:cubicBezTo>
                    <a:pt x="28638" y="97578"/>
                    <a:pt x="40064" y="103903"/>
                    <a:pt x="58392" y="109851"/>
                  </a:cubicBezTo>
                </a:path>
              </a:pathLst>
            </a:custGeom>
            <a:grpFill/>
            <a:ln>
              <a:noFill/>
            </a:ln>
          </p:spPr>
          <p:txBody>
            <a:bodyPr wrap="square" lIns="91425" tIns="45700" rIns="91425" bIns="45700" anchor="ctr" anchorCtr="0">
              <a:noAutofit/>
            </a:bodyPr>
            <a:lstStyle/>
            <a:p>
              <a:pPr algn="ctr" defTabSz="685528" latinLnBrk="1"/>
              <a:endParaRPr sz="1400">
                <a:solidFill>
                  <a:prstClr val="white"/>
                </a:solidFill>
                <a:latin typeface="Arial"/>
                <a:ea typeface="Arial"/>
                <a:cs typeface="Arial"/>
                <a:sym typeface="Arial"/>
              </a:endParaRPr>
            </a:p>
          </p:txBody>
        </p:sp>
        <p:sp>
          <p:nvSpPr>
            <p:cNvPr id="493" name="Shape 493"/>
            <p:cNvSpPr/>
            <p:nvPr/>
          </p:nvSpPr>
          <p:spPr>
            <a:xfrm rot="-904745">
              <a:off x="3090690" y="2813822"/>
              <a:ext cx="312594" cy="183876"/>
            </a:xfrm>
            <a:custGeom>
              <a:avLst/>
              <a:gdLst/>
              <a:ahLst/>
              <a:cxnLst/>
              <a:rect l="0" t="0" r="0" b="0"/>
              <a:pathLst>
                <a:path w="120000" h="120000" extrusionOk="0">
                  <a:moveTo>
                    <a:pt x="49325" y="0"/>
                  </a:moveTo>
                  <a:cubicBezTo>
                    <a:pt x="57674" y="0"/>
                    <a:pt x="65058" y="7019"/>
                    <a:pt x="69179" y="18219"/>
                  </a:cubicBezTo>
                  <a:cubicBezTo>
                    <a:pt x="71776" y="14188"/>
                    <a:pt x="75252" y="11987"/>
                    <a:pt x="79031" y="11987"/>
                  </a:cubicBezTo>
                  <a:cubicBezTo>
                    <a:pt x="87238" y="11987"/>
                    <a:pt x="94019" y="22369"/>
                    <a:pt x="94791" y="35895"/>
                  </a:cubicBezTo>
                  <a:cubicBezTo>
                    <a:pt x="94933" y="35750"/>
                    <a:pt x="95076" y="35747"/>
                    <a:pt x="95220" y="35747"/>
                  </a:cubicBezTo>
                  <a:cubicBezTo>
                    <a:pt x="108905" y="35747"/>
                    <a:pt x="120000" y="54608"/>
                    <a:pt x="120000" y="77873"/>
                  </a:cubicBezTo>
                  <a:cubicBezTo>
                    <a:pt x="120000" y="99840"/>
                    <a:pt x="110109" y="117880"/>
                    <a:pt x="97485" y="119805"/>
                  </a:cubicBezTo>
                  <a:lnTo>
                    <a:pt x="97485" y="120000"/>
                  </a:lnTo>
                  <a:lnTo>
                    <a:pt x="95220" y="120000"/>
                  </a:lnTo>
                  <a:lnTo>
                    <a:pt x="27654" y="120000"/>
                  </a:lnTo>
                  <a:lnTo>
                    <a:pt x="27654" y="119685"/>
                  </a:lnTo>
                  <a:cubicBezTo>
                    <a:pt x="26712" y="119904"/>
                    <a:pt x="25752" y="120000"/>
                    <a:pt x="24779" y="120000"/>
                  </a:cubicBezTo>
                  <a:cubicBezTo>
                    <a:pt x="11094" y="120000"/>
                    <a:pt x="0" y="101139"/>
                    <a:pt x="0" y="77873"/>
                  </a:cubicBezTo>
                  <a:cubicBezTo>
                    <a:pt x="0" y="54608"/>
                    <a:pt x="11094" y="35747"/>
                    <a:pt x="24779" y="35747"/>
                  </a:cubicBezTo>
                  <a:lnTo>
                    <a:pt x="25282" y="35920"/>
                  </a:lnTo>
                  <a:cubicBezTo>
                    <a:pt x="26617" y="15537"/>
                    <a:pt x="36904" y="0"/>
                    <a:pt x="49325" y="0"/>
                  </a:cubicBezTo>
                  <a:close/>
                </a:path>
              </a:pathLst>
            </a:custGeom>
            <a:grpFill/>
            <a:ln>
              <a:noFill/>
            </a:ln>
          </p:spPr>
          <p:txBody>
            <a:bodyPr wrap="square" lIns="91425" tIns="45700" rIns="91425" bIns="45700" anchor="ctr" anchorCtr="0">
              <a:noAutofit/>
            </a:bodyPr>
            <a:lstStyle/>
            <a:p>
              <a:pPr algn="ctr" defTabSz="685528" latinLnBrk="1"/>
              <a:endParaRPr sz="1400">
                <a:solidFill>
                  <a:prstClr val="white"/>
                </a:solidFill>
                <a:latin typeface="Arial"/>
                <a:ea typeface="Arial"/>
                <a:cs typeface="Arial"/>
                <a:sym typeface="Arial"/>
              </a:endParaRPr>
            </a:p>
          </p:txBody>
        </p:sp>
        <p:sp>
          <p:nvSpPr>
            <p:cNvPr id="494" name="Shape 494"/>
            <p:cNvSpPr/>
            <p:nvPr/>
          </p:nvSpPr>
          <p:spPr>
            <a:xfrm rot="-904745">
              <a:off x="2900986" y="2489509"/>
              <a:ext cx="236061" cy="235371"/>
            </a:xfrm>
            <a:custGeom>
              <a:avLst/>
              <a:gdLst/>
              <a:ahLst/>
              <a:cxnLst/>
              <a:rect l="0" t="0" r="0" b="0"/>
              <a:pathLst>
                <a:path w="120000" h="120000" extrusionOk="0">
                  <a:moveTo>
                    <a:pt x="26666" y="100217"/>
                  </a:moveTo>
                  <a:cubicBezTo>
                    <a:pt x="25193" y="100217"/>
                    <a:pt x="24000" y="101415"/>
                    <a:pt x="24000" y="102892"/>
                  </a:cubicBezTo>
                  <a:cubicBezTo>
                    <a:pt x="24000" y="104369"/>
                    <a:pt x="25193" y="105566"/>
                    <a:pt x="26666" y="105566"/>
                  </a:cubicBezTo>
                  <a:lnTo>
                    <a:pt x="93333" y="105566"/>
                  </a:lnTo>
                  <a:cubicBezTo>
                    <a:pt x="94806" y="105566"/>
                    <a:pt x="96000" y="104369"/>
                    <a:pt x="96000" y="102892"/>
                  </a:cubicBezTo>
                  <a:cubicBezTo>
                    <a:pt x="96000" y="101415"/>
                    <a:pt x="94806" y="100217"/>
                    <a:pt x="93333" y="100217"/>
                  </a:cubicBezTo>
                  <a:close/>
                  <a:moveTo>
                    <a:pt x="26666" y="87913"/>
                  </a:moveTo>
                  <a:cubicBezTo>
                    <a:pt x="25193" y="87913"/>
                    <a:pt x="24000" y="89111"/>
                    <a:pt x="24000" y="90588"/>
                  </a:cubicBezTo>
                  <a:cubicBezTo>
                    <a:pt x="24000" y="92065"/>
                    <a:pt x="25193" y="93262"/>
                    <a:pt x="26666" y="93262"/>
                  </a:cubicBezTo>
                  <a:lnTo>
                    <a:pt x="93333" y="93262"/>
                  </a:lnTo>
                  <a:cubicBezTo>
                    <a:pt x="94806" y="93262"/>
                    <a:pt x="96000" y="92065"/>
                    <a:pt x="96000" y="90588"/>
                  </a:cubicBezTo>
                  <a:cubicBezTo>
                    <a:pt x="96000" y="89111"/>
                    <a:pt x="94806" y="87913"/>
                    <a:pt x="93333" y="87913"/>
                  </a:cubicBezTo>
                  <a:close/>
                  <a:moveTo>
                    <a:pt x="26666" y="75609"/>
                  </a:moveTo>
                  <a:cubicBezTo>
                    <a:pt x="25193" y="75609"/>
                    <a:pt x="24000" y="76806"/>
                    <a:pt x="24000" y="78284"/>
                  </a:cubicBezTo>
                  <a:cubicBezTo>
                    <a:pt x="24000" y="79761"/>
                    <a:pt x="25193" y="80958"/>
                    <a:pt x="26666" y="80958"/>
                  </a:cubicBezTo>
                  <a:lnTo>
                    <a:pt x="93333" y="80958"/>
                  </a:lnTo>
                  <a:cubicBezTo>
                    <a:pt x="94806" y="80958"/>
                    <a:pt x="96000" y="79761"/>
                    <a:pt x="96000" y="78284"/>
                  </a:cubicBezTo>
                  <a:cubicBezTo>
                    <a:pt x="96000" y="76806"/>
                    <a:pt x="94806" y="75609"/>
                    <a:pt x="93333" y="75609"/>
                  </a:cubicBezTo>
                  <a:close/>
                  <a:moveTo>
                    <a:pt x="26666" y="63305"/>
                  </a:moveTo>
                  <a:cubicBezTo>
                    <a:pt x="25193" y="63305"/>
                    <a:pt x="24000" y="64502"/>
                    <a:pt x="24000" y="65979"/>
                  </a:cubicBezTo>
                  <a:cubicBezTo>
                    <a:pt x="24000" y="67457"/>
                    <a:pt x="25193" y="68654"/>
                    <a:pt x="26666" y="68654"/>
                  </a:cubicBezTo>
                  <a:lnTo>
                    <a:pt x="93333" y="68654"/>
                  </a:lnTo>
                  <a:cubicBezTo>
                    <a:pt x="94806" y="68654"/>
                    <a:pt x="96000" y="67457"/>
                    <a:pt x="96000" y="65979"/>
                  </a:cubicBezTo>
                  <a:cubicBezTo>
                    <a:pt x="96000" y="64502"/>
                    <a:pt x="94806" y="63305"/>
                    <a:pt x="93333" y="63305"/>
                  </a:cubicBezTo>
                  <a:close/>
                  <a:moveTo>
                    <a:pt x="26666" y="51001"/>
                  </a:moveTo>
                  <a:cubicBezTo>
                    <a:pt x="25193" y="51001"/>
                    <a:pt x="24000" y="52198"/>
                    <a:pt x="24000" y="53675"/>
                  </a:cubicBezTo>
                  <a:cubicBezTo>
                    <a:pt x="24000" y="55152"/>
                    <a:pt x="25193" y="56350"/>
                    <a:pt x="26666" y="56350"/>
                  </a:cubicBezTo>
                  <a:lnTo>
                    <a:pt x="93333" y="56350"/>
                  </a:lnTo>
                  <a:cubicBezTo>
                    <a:pt x="94806" y="56350"/>
                    <a:pt x="96000" y="55152"/>
                    <a:pt x="96000" y="53675"/>
                  </a:cubicBezTo>
                  <a:cubicBezTo>
                    <a:pt x="96000" y="52198"/>
                    <a:pt x="94806" y="51001"/>
                    <a:pt x="93333" y="51001"/>
                  </a:cubicBezTo>
                  <a:close/>
                  <a:moveTo>
                    <a:pt x="26666" y="38697"/>
                  </a:moveTo>
                  <a:cubicBezTo>
                    <a:pt x="25193" y="38697"/>
                    <a:pt x="24000" y="39894"/>
                    <a:pt x="24000" y="41371"/>
                  </a:cubicBezTo>
                  <a:cubicBezTo>
                    <a:pt x="24000" y="42848"/>
                    <a:pt x="25193" y="44046"/>
                    <a:pt x="26666" y="44046"/>
                  </a:cubicBezTo>
                  <a:lnTo>
                    <a:pt x="93333" y="44046"/>
                  </a:lnTo>
                  <a:cubicBezTo>
                    <a:pt x="94806" y="44046"/>
                    <a:pt x="96000" y="42848"/>
                    <a:pt x="96000" y="41371"/>
                  </a:cubicBezTo>
                  <a:cubicBezTo>
                    <a:pt x="96000" y="39894"/>
                    <a:pt x="94806" y="38697"/>
                    <a:pt x="93333" y="38697"/>
                  </a:cubicBezTo>
                  <a:close/>
                  <a:moveTo>
                    <a:pt x="0" y="11366"/>
                  </a:moveTo>
                  <a:lnTo>
                    <a:pt x="6739" y="11366"/>
                  </a:lnTo>
                  <a:lnTo>
                    <a:pt x="6739" y="17459"/>
                  </a:lnTo>
                  <a:cubicBezTo>
                    <a:pt x="6739" y="22260"/>
                    <a:pt x="10619" y="26151"/>
                    <a:pt x="15405" y="26151"/>
                  </a:cubicBezTo>
                  <a:cubicBezTo>
                    <a:pt x="20192" y="26151"/>
                    <a:pt x="24072" y="22260"/>
                    <a:pt x="24072" y="17459"/>
                  </a:cubicBezTo>
                  <a:lnTo>
                    <a:pt x="24072" y="11366"/>
                  </a:lnTo>
                  <a:lnTo>
                    <a:pt x="29716" y="11366"/>
                  </a:lnTo>
                  <a:lnTo>
                    <a:pt x="29716" y="17459"/>
                  </a:lnTo>
                  <a:cubicBezTo>
                    <a:pt x="29716" y="22260"/>
                    <a:pt x="33597" y="26151"/>
                    <a:pt x="38383" y="26151"/>
                  </a:cubicBezTo>
                  <a:cubicBezTo>
                    <a:pt x="43170" y="26151"/>
                    <a:pt x="47050" y="22260"/>
                    <a:pt x="47050" y="17459"/>
                  </a:cubicBezTo>
                  <a:lnTo>
                    <a:pt x="47050" y="11366"/>
                  </a:lnTo>
                  <a:lnTo>
                    <a:pt x="52694" y="11366"/>
                  </a:lnTo>
                  <a:lnTo>
                    <a:pt x="52694" y="17459"/>
                  </a:lnTo>
                  <a:cubicBezTo>
                    <a:pt x="52694" y="22260"/>
                    <a:pt x="56574" y="26151"/>
                    <a:pt x="61361" y="26151"/>
                  </a:cubicBezTo>
                  <a:cubicBezTo>
                    <a:pt x="66147" y="26151"/>
                    <a:pt x="70028" y="22260"/>
                    <a:pt x="70028" y="17459"/>
                  </a:cubicBezTo>
                  <a:lnTo>
                    <a:pt x="70028" y="11366"/>
                  </a:lnTo>
                  <a:lnTo>
                    <a:pt x="75672" y="11366"/>
                  </a:lnTo>
                  <a:lnTo>
                    <a:pt x="75672" y="17459"/>
                  </a:lnTo>
                  <a:cubicBezTo>
                    <a:pt x="75672" y="22260"/>
                    <a:pt x="79552" y="26151"/>
                    <a:pt x="84339" y="26151"/>
                  </a:cubicBezTo>
                  <a:cubicBezTo>
                    <a:pt x="89125" y="26151"/>
                    <a:pt x="93005" y="22260"/>
                    <a:pt x="93005" y="17459"/>
                  </a:cubicBezTo>
                  <a:lnTo>
                    <a:pt x="93005" y="11366"/>
                  </a:lnTo>
                  <a:lnTo>
                    <a:pt x="98650" y="11366"/>
                  </a:lnTo>
                  <a:lnTo>
                    <a:pt x="98650" y="17459"/>
                  </a:lnTo>
                  <a:cubicBezTo>
                    <a:pt x="98650" y="22259"/>
                    <a:pt x="102530" y="26151"/>
                    <a:pt x="107316" y="26151"/>
                  </a:cubicBezTo>
                  <a:cubicBezTo>
                    <a:pt x="112103" y="26151"/>
                    <a:pt x="115983" y="22259"/>
                    <a:pt x="115983" y="17459"/>
                  </a:cubicBezTo>
                  <a:lnTo>
                    <a:pt x="115983" y="11366"/>
                  </a:lnTo>
                  <a:lnTo>
                    <a:pt x="120000" y="11366"/>
                  </a:lnTo>
                  <a:lnTo>
                    <a:pt x="120000" y="120000"/>
                  </a:lnTo>
                  <a:lnTo>
                    <a:pt x="0" y="120000"/>
                  </a:lnTo>
                  <a:close/>
                  <a:moveTo>
                    <a:pt x="15405" y="0"/>
                  </a:moveTo>
                  <a:cubicBezTo>
                    <a:pt x="17983" y="0"/>
                    <a:pt x="20072" y="2095"/>
                    <a:pt x="20072" y="4680"/>
                  </a:cubicBezTo>
                  <a:lnTo>
                    <a:pt x="20072" y="18051"/>
                  </a:lnTo>
                  <a:cubicBezTo>
                    <a:pt x="20072" y="20636"/>
                    <a:pt x="17983" y="22732"/>
                    <a:pt x="15405" y="22732"/>
                  </a:cubicBezTo>
                  <a:cubicBezTo>
                    <a:pt x="12828" y="22732"/>
                    <a:pt x="10739" y="20636"/>
                    <a:pt x="10739" y="18051"/>
                  </a:cubicBezTo>
                  <a:lnTo>
                    <a:pt x="10739" y="4680"/>
                  </a:lnTo>
                  <a:cubicBezTo>
                    <a:pt x="10739" y="2095"/>
                    <a:pt x="12828" y="0"/>
                    <a:pt x="15405" y="0"/>
                  </a:cubicBezTo>
                  <a:close/>
                  <a:moveTo>
                    <a:pt x="38383" y="0"/>
                  </a:moveTo>
                  <a:cubicBezTo>
                    <a:pt x="40960" y="0"/>
                    <a:pt x="43050" y="2095"/>
                    <a:pt x="43050" y="4680"/>
                  </a:cubicBezTo>
                  <a:lnTo>
                    <a:pt x="43050" y="18051"/>
                  </a:lnTo>
                  <a:cubicBezTo>
                    <a:pt x="43050" y="20636"/>
                    <a:pt x="40960" y="22732"/>
                    <a:pt x="38383" y="22732"/>
                  </a:cubicBezTo>
                  <a:cubicBezTo>
                    <a:pt x="35806" y="22732"/>
                    <a:pt x="33716" y="20636"/>
                    <a:pt x="33716" y="18051"/>
                  </a:cubicBezTo>
                  <a:lnTo>
                    <a:pt x="33716" y="4680"/>
                  </a:lnTo>
                  <a:cubicBezTo>
                    <a:pt x="33716" y="2095"/>
                    <a:pt x="35806" y="0"/>
                    <a:pt x="38383" y="0"/>
                  </a:cubicBezTo>
                  <a:close/>
                  <a:moveTo>
                    <a:pt x="61361" y="0"/>
                  </a:moveTo>
                  <a:cubicBezTo>
                    <a:pt x="63938" y="0"/>
                    <a:pt x="66028" y="2095"/>
                    <a:pt x="66028" y="4680"/>
                  </a:cubicBezTo>
                  <a:lnTo>
                    <a:pt x="66028" y="18051"/>
                  </a:lnTo>
                  <a:cubicBezTo>
                    <a:pt x="66028" y="20636"/>
                    <a:pt x="63938" y="22731"/>
                    <a:pt x="61361" y="22731"/>
                  </a:cubicBezTo>
                  <a:cubicBezTo>
                    <a:pt x="58784" y="22731"/>
                    <a:pt x="56694" y="20636"/>
                    <a:pt x="56694" y="18051"/>
                  </a:cubicBezTo>
                  <a:lnTo>
                    <a:pt x="56694" y="4680"/>
                  </a:lnTo>
                  <a:cubicBezTo>
                    <a:pt x="56694" y="2095"/>
                    <a:pt x="58784" y="0"/>
                    <a:pt x="61361" y="0"/>
                  </a:cubicBezTo>
                  <a:close/>
                  <a:moveTo>
                    <a:pt x="84339" y="0"/>
                  </a:moveTo>
                  <a:cubicBezTo>
                    <a:pt x="86916" y="0"/>
                    <a:pt x="89005" y="2095"/>
                    <a:pt x="89005" y="4680"/>
                  </a:cubicBezTo>
                  <a:lnTo>
                    <a:pt x="89005" y="18051"/>
                  </a:lnTo>
                  <a:cubicBezTo>
                    <a:pt x="89005" y="20636"/>
                    <a:pt x="86916" y="22731"/>
                    <a:pt x="84339" y="22731"/>
                  </a:cubicBezTo>
                  <a:cubicBezTo>
                    <a:pt x="81761" y="22731"/>
                    <a:pt x="79672" y="20636"/>
                    <a:pt x="79672" y="18051"/>
                  </a:cubicBezTo>
                  <a:lnTo>
                    <a:pt x="79672" y="4680"/>
                  </a:lnTo>
                  <a:cubicBezTo>
                    <a:pt x="79672" y="2095"/>
                    <a:pt x="81761" y="0"/>
                    <a:pt x="84339" y="0"/>
                  </a:cubicBezTo>
                  <a:close/>
                  <a:moveTo>
                    <a:pt x="107316" y="0"/>
                  </a:moveTo>
                  <a:cubicBezTo>
                    <a:pt x="109894" y="0"/>
                    <a:pt x="111983" y="2095"/>
                    <a:pt x="111983" y="4680"/>
                  </a:cubicBezTo>
                  <a:lnTo>
                    <a:pt x="111983" y="18051"/>
                  </a:lnTo>
                  <a:cubicBezTo>
                    <a:pt x="111983" y="20636"/>
                    <a:pt x="109894" y="22731"/>
                    <a:pt x="107316" y="22731"/>
                  </a:cubicBezTo>
                  <a:cubicBezTo>
                    <a:pt x="104739" y="22731"/>
                    <a:pt x="102650" y="20636"/>
                    <a:pt x="102650" y="18051"/>
                  </a:cubicBezTo>
                  <a:lnTo>
                    <a:pt x="102650" y="4680"/>
                  </a:lnTo>
                  <a:cubicBezTo>
                    <a:pt x="102650" y="2095"/>
                    <a:pt x="104739" y="0"/>
                    <a:pt x="107316" y="0"/>
                  </a:cubicBezTo>
                  <a:close/>
                </a:path>
              </a:pathLst>
            </a:custGeom>
            <a:grpFill/>
            <a:ln>
              <a:noFill/>
            </a:ln>
          </p:spPr>
          <p:txBody>
            <a:bodyPr wrap="square" lIns="91425" tIns="45700" rIns="91425" bIns="45700" anchor="ctr" anchorCtr="0">
              <a:noAutofit/>
            </a:bodyPr>
            <a:lstStyle/>
            <a:p>
              <a:pPr algn="ctr" defTabSz="685528" latinLnBrk="1"/>
              <a:endParaRPr sz="1400">
                <a:solidFill>
                  <a:prstClr val="white"/>
                </a:solidFill>
                <a:latin typeface="Arial"/>
                <a:ea typeface="Arial"/>
                <a:cs typeface="Arial"/>
                <a:sym typeface="Arial"/>
              </a:endParaRPr>
            </a:p>
          </p:txBody>
        </p:sp>
        <p:sp>
          <p:nvSpPr>
            <p:cNvPr id="495" name="Shape 495"/>
            <p:cNvSpPr/>
            <p:nvPr/>
          </p:nvSpPr>
          <p:spPr>
            <a:xfrm rot="20695255">
              <a:off x="2343207" y="3391573"/>
              <a:ext cx="279957" cy="279957"/>
            </a:xfrm>
            <a:custGeom>
              <a:avLst/>
              <a:gdLst/>
              <a:ahLst/>
              <a:cxnLst/>
              <a:rect l="0" t="0" r="0" b="0"/>
              <a:pathLst>
                <a:path w="120000" h="120000" extrusionOk="0">
                  <a:moveTo>
                    <a:pt x="52419" y="72135"/>
                  </a:moveTo>
                  <a:lnTo>
                    <a:pt x="31039" y="106364"/>
                  </a:lnTo>
                  <a:cubicBezTo>
                    <a:pt x="48614" y="117343"/>
                    <a:pt x="70886" y="117439"/>
                    <a:pt x="88556" y="106615"/>
                  </a:cubicBezTo>
                  <a:lnTo>
                    <a:pt x="67470" y="72194"/>
                  </a:lnTo>
                  <a:cubicBezTo>
                    <a:pt x="65314" y="73574"/>
                    <a:pt x="62747" y="74346"/>
                    <a:pt x="60000" y="74346"/>
                  </a:cubicBezTo>
                  <a:cubicBezTo>
                    <a:pt x="57208" y="74346"/>
                    <a:pt x="54602" y="73548"/>
                    <a:pt x="52419" y="72135"/>
                  </a:cubicBezTo>
                  <a:close/>
                  <a:moveTo>
                    <a:pt x="60000" y="50036"/>
                  </a:moveTo>
                  <a:cubicBezTo>
                    <a:pt x="54497" y="50036"/>
                    <a:pt x="50036" y="54497"/>
                    <a:pt x="50036" y="60000"/>
                  </a:cubicBezTo>
                  <a:cubicBezTo>
                    <a:pt x="50036" y="65503"/>
                    <a:pt x="54497" y="69964"/>
                    <a:pt x="60000" y="69964"/>
                  </a:cubicBezTo>
                  <a:cubicBezTo>
                    <a:pt x="65503" y="69964"/>
                    <a:pt x="69964" y="65503"/>
                    <a:pt x="69964" y="60000"/>
                  </a:cubicBezTo>
                  <a:cubicBezTo>
                    <a:pt x="69964" y="54497"/>
                    <a:pt x="65503" y="50036"/>
                    <a:pt x="60000" y="50036"/>
                  </a:cubicBezTo>
                  <a:close/>
                  <a:moveTo>
                    <a:pt x="86091" y="11961"/>
                  </a:moveTo>
                  <a:lnTo>
                    <a:pt x="66816" y="47449"/>
                  </a:lnTo>
                  <a:cubicBezTo>
                    <a:pt x="71315" y="49821"/>
                    <a:pt x="74346" y="54556"/>
                    <a:pt x="74346" y="60000"/>
                  </a:cubicBezTo>
                  <a:lnTo>
                    <a:pt x="74296" y="60496"/>
                  </a:lnTo>
                  <a:lnTo>
                    <a:pt x="114633" y="61898"/>
                  </a:lnTo>
                  <a:cubicBezTo>
                    <a:pt x="115353" y="41188"/>
                    <a:pt x="104301" y="21852"/>
                    <a:pt x="86091" y="11961"/>
                  </a:cubicBezTo>
                  <a:close/>
                  <a:moveTo>
                    <a:pt x="34327" y="11736"/>
                  </a:moveTo>
                  <a:cubicBezTo>
                    <a:pt x="16032" y="21468"/>
                    <a:pt x="4812" y="40707"/>
                    <a:pt x="5351" y="61423"/>
                  </a:cubicBezTo>
                  <a:lnTo>
                    <a:pt x="45691" y="60372"/>
                  </a:lnTo>
                  <a:cubicBezTo>
                    <a:pt x="45655" y="60249"/>
                    <a:pt x="45653" y="60124"/>
                    <a:pt x="45653" y="60000"/>
                  </a:cubicBezTo>
                  <a:cubicBezTo>
                    <a:pt x="45653" y="54512"/>
                    <a:pt x="48734" y="49744"/>
                    <a:pt x="53292" y="47390"/>
                  </a:cubicBezTo>
                  <a:close/>
                  <a:moveTo>
                    <a:pt x="60000" y="0"/>
                  </a:moveTo>
                  <a:cubicBezTo>
                    <a:pt x="93137" y="0"/>
                    <a:pt x="120000" y="26862"/>
                    <a:pt x="120000" y="60000"/>
                  </a:cubicBezTo>
                  <a:cubicBezTo>
                    <a:pt x="120000" y="93137"/>
                    <a:pt x="93137" y="120000"/>
                    <a:pt x="60000" y="120000"/>
                  </a:cubicBezTo>
                  <a:cubicBezTo>
                    <a:pt x="26862" y="120000"/>
                    <a:pt x="0" y="93137"/>
                    <a:pt x="0" y="60000"/>
                  </a:cubicBezTo>
                  <a:cubicBezTo>
                    <a:pt x="0" y="26862"/>
                    <a:pt x="26862" y="0"/>
                    <a:pt x="60000" y="0"/>
                  </a:cubicBezTo>
                  <a:close/>
                </a:path>
              </a:pathLst>
            </a:custGeom>
            <a:grpFill/>
            <a:ln>
              <a:noFill/>
            </a:ln>
          </p:spPr>
          <p:txBody>
            <a:bodyPr wrap="square" lIns="91425" tIns="45700" rIns="91425" bIns="45700" anchor="ctr" anchorCtr="0">
              <a:noAutofit/>
            </a:bodyPr>
            <a:lstStyle/>
            <a:p>
              <a:pPr algn="ctr" defTabSz="685528" latinLnBrk="1"/>
              <a:endParaRPr sz="1400">
                <a:solidFill>
                  <a:prstClr val="white"/>
                </a:solidFill>
                <a:latin typeface="Arial"/>
                <a:ea typeface="Arial"/>
                <a:cs typeface="Arial"/>
                <a:sym typeface="Arial"/>
              </a:endParaRPr>
            </a:p>
          </p:txBody>
        </p:sp>
        <p:sp>
          <p:nvSpPr>
            <p:cNvPr id="496" name="Shape 496"/>
            <p:cNvSpPr/>
            <p:nvPr/>
          </p:nvSpPr>
          <p:spPr>
            <a:xfrm rot="-904745">
              <a:off x="2813527" y="3225833"/>
              <a:ext cx="310414" cy="313006"/>
            </a:xfrm>
            <a:custGeom>
              <a:avLst/>
              <a:gdLst/>
              <a:ahLst/>
              <a:cxnLst/>
              <a:rect l="0" t="0" r="0" b="0"/>
              <a:pathLst>
                <a:path w="120000" h="120000" extrusionOk="0">
                  <a:moveTo>
                    <a:pt x="65274" y="39473"/>
                  </a:moveTo>
                  <a:cubicBezTo>
                    <a:pt x="53599" y="36371"/>
                    <a:pt x="41599" y="43242"/>
                    <a:pt x="38470" y="54820"/>
                  </a:cubicBezTo>
                  <a:cubicBezTo>
                    <a:pt x="35342" y="66398"/>
                    <a:pt x="42270" y="78299"/>
                    <a:pt x="53945" y="81402"/>
                  </a:cubicBezTo>
                  <a:cubicBezTo>
                    <a:pt x="65620" y="84504"/>
                    <a:pt x="77621" y="77633"/>
                    <a:pt x="80749" y="66055"/>
                  </a:cubicBezTo>
                  <a:cubicBezTo>
                    <a:pt x="83877" y="54477"/>
                    <a:pt x="76949" y="42576"/>
                    <a:pt x="65274" y="39473"/>
                  </a:cubicBezTo>
                  <a:close/>
                  <a:moveTo>
                    <a:pt x="69168" y="25060"/>
                  </a:moveTo>
                  <a:cubicBezTo>
                    <a:pt x="88870" y="30296"/>
                    <a:pt x="100561" y="50379"/>
                    <a:pt x="95282" y="69917"/>
                  </a:cubicBezTo>
                  <a:cubicBezTo>
                    <a:pt x="90003" y="89455"/>
                    <a:pt x="69753" y="101050"/>
                    <a:pt x="50051" y="95815"/>
                  </a:cubicBezTo>
                  <a:cubicBezTo>
                    <a:pt x="30350" y="90579"/>
                    <a:pt x="18658" y="70496"/>
                    <a:pt x="23937" y="50958"/>
                  </a:cubicBezTo>
                  <a:cubicBezTo>
                    <a:pt x="29216" y="31420"/>
                    <a:pt x="49467" y="19825"/>
                    <a:pt x="69168" y="25060"/>
                  </a:cubicBezTo>
                  <a:close/>
                  <a:moveTo>
                    <a:pt x="70584" y="19819"/>
                  </a:moveTo>
                  <a:cubicBezTo>
                    <a:pt x="47964" y="13808"/>
                    <a:pt x="24713" y="27121"/>
                    <a:pt x="18652" y="49554"/>
                  </a:cubicBezTo>
                  <a:cubicBezTo>
                    <a:pt x="12591" y="71987"/>
                    <a:pt x="26015" y="95045"/>
                    <a:pt x="48635" y="101056"/>
                  </a:cubicBezTo>
                  <a:cubicBezTo>
                    <a:pt x="71255" y="107067"/>
                    <a:pt x="94506" y="93754"/>
                    <a:pt x="100567" y="71321"/>
                  </a:cubicBezTo>
                  <a:cubicBezTo>
                    <a:pt x="106628" y="48888"/>
                    <a:pt x="93204" y="25830"/>
                    <a:pt x="70584" y="19819"/>
                  </a:cubicBezTo>
                  <a:close/>
                  <a:moveTo>
                    <a:pt x="120000" y="28418"/>
                  </a:moveTo>
                  <a:lnTo>
                    <a:pt x="119819" y="29085"/>
                  </a:lnTo>
                  <a:lnTo>
                    <a:pt x="119636" y="28804"/>
                  </a:lnTo>
                  <a:close/>
                  <a:moveTo>
                    <a:pt x="84120" y="4683"/>
                  </a:moveTo>
                  <a:lnTo>
                    <a:pt x="83867" y="19572"/>
                  </a:lnTo>
                  <a:lnTo>
                    <a:pt x="83406" y="19449"/>
                  </a:lnTo>
                  <a:cubicBezTo>
                    <a:pt x="87163" y="21546"/>
                    <a:pt x="90559" y="24117"/>
                    <a:pt x="93431" y="27166"/>
                  </a:cubicBezTo>
                  <a:lnTo>
                    <a:pt x="106796" y="23870"/>
                  </a:lnTo>
                  <a:lnTo>
                    <a:pt x="115363" y="39849"/>
                  </a:lnTo>
                  <a:lnTo>
                    <a:pt x="105840" y="48364"/>
                  </a:lnTo>
                  <a:cubicBezTo>
                    <a:pt x="107034" y="52676"/>
                    <a:pt x="107596" y="57191"/>
                    <a:pt x="107394" y="61781"/>
                  </a:cubicBezTo>
                  <a:lnTo>
                    <a:pt x="119289" y="68330"/>
                  </a:lnTo>
                  <a:lnTo>
                    <a:pt x="114566" y="85810"/>
                  </a:lnTo>
                  <a:lnTo>
                    <a:pt x="100132" y="85570"/>
                  </a:lnTo>
                  <a:cubicBezTo>
                    <a:pt x="98307" y="88594"/>
                    <a:pt x="96096" y="91321"/>
                    <a:pt x="93619" y="93756"/>
                  </a:cubicBezTo>
                  <a:lnTo>
                    <a:pt x="98359" y="106025"/>
                  </a:lnTo>
                  <a:lnTo>
                    <a:pt x="83411" y="116405"/>
                  </a:lnTo>
                  <a:lnTo>
                    <a:pt x="72073" y="106643"/>
                  </a:lnTo>
                  <a:lnTo>
                    <a:pt x="73453" y="105685"/>
                  </a:lnTo>
                  <a:cubicBezTo>
                    <a:pt x="69110" y="107079"/>
                    <a:pt x="64517" y="107749"/>
                    <a:pt x="59835" y="107723"/>
                  </a:cubicBezTo>
                  <a:lnTo>
                    <a:pt x="52963" y="119999"/>
                  </a:lnTo>
                  <a:lnTo>
                    <a:pt x="35336" y="115316"/>
                  </a:lnTo>
                  <a:lnTo>
                    <a:pt x="35574" y="101277"/>
                  </a:lnTo>
                  <a:cubicBezTo>
                    <a:pt x="31839" y="99165"/>
                    <a:pt x="28466" y="96583"/>
                    <a:pt x="25614" y="93529"/>
                  </a:cubicBezTo>
                  <a:lnTo>
                    <a:pt x="25843" y="94015"/>
                  </a:lnTo>
                  <a:lnTo>
                    <a:pt x="11102" y="96847"/>
                  </a:lnTo>
                  <a:lnTo>
                    <a:pt x="3390" y="80445"/>
                  </a:lnTo>
                  <a:lnTo>
                    <a:pt x="13359" y="72429"/>
                  </a:lnTo>
                  <a:cubicBezTo>
                    <a:pt x="12295" y="68561"/>
                    <a:pt x="11739" y="64530"/>
                    <a:pt x="11738" y="60428"/>
                  </a:cubicBezTo>
                  <a:lnTo>
                    <a:pt x="0" y="53965"/>
                  </a:lnTo>
                  <a:lnTo>
                    <a:pt x="4723" y="36484"/>
                  </a:lnTo>
                  <a:lnTo>
                    <a:pt x="18174" y="36709"/>
                  </a:lnTo>
                  <a:cubicBezTo>
                    <a:pt x="19999" y="33515"/>
                    <a:pt x="22203" y="30603"/>
                    <a:pt x="24696" y="27997"/>
                  </a:cubicBezTo>
                  <a:lnTo>
                    <a:pt x="20190" y="14215"/>
                  </a:lnTo>
                  <a:lnTo>
                    <a:pt x="35666" y="4625"/>
                  </a:lnTo>
                  <a:lnTo>
                    <a:pt x="46473" y="14962"/>
                  </a:lnTo>
                  <a:lnTo>
                    <a:pt x="46365" y="15030"/>
                  </a:lnTo>
                  <a:cubicBezTo>
                    <a:pt x="50613" y="13704"/>
                    <a:pt x="55098" y="13091"/>
                    <a:pt x="59667" y="13141"/>
                  </a:cubicBezTo>
                  <a:lnTo>
                    <a:pt x="59206" y="13018"/>
                  </a:lnTo>
                  <a:lnTo>
                    <a:pt x="66493" y="0"/>
                  </a:lnTo>
                  <a:close/>
                </a:path>
              </a:pathLst>
            </a:custGeom>
            <a:grpFill/>
            <a:ln>
              <a:noFill/>
            </a:ln>
          </p:spPr>
          <p:txBody>
            <a:bodyPr wrap="square" lIns="91425" tIns="45700" rIns="91425" bIns="45700" anchor="ctr" anchorCtr="0">
              <a:noAutofit/>
            </a:bodyPr>
            <a:lstStyle/>
            <a:p>
              <a:pPr algn="ctr" defTabSz="685528" latinLnBrk="1"/>
              <a:endParaRPr sz="1400">
                <a:solidFill>
                  <a:prstClr val="white"/>
                </a:solidFill>
                <a:latin typeface="Arial"/>
                <a:ea typeface="Arial"/>
                <a:cs typeface="Arial"/>
                <a:sym typeface="Arial"/>
              </a:endParaRPr>
            </a:p>
          </p:txBody>
        </p:sp>
        <p:sp>
          <p:nvSpPr>
            <p:cNvPr id="497" name="Shape 497"/>
            <p:cNvSpPr/>
            <p:nvPr/>
          </p:nvSpPr>
          <p:spPr>
            <a:xfrm rot="20695255">
              <a:off x="3617388" y="2611116"/>
              <a:ext cx="242587" cy="242958"/>
            </a:xfrm>
            <a:custGeom>
              <a:avLst/>
              <a:gdLst/>
              <a:ahLst/>
              <a:cxnLst/>
              <a:rect l="0" t="0" r="0" b="0"/>
              <a:pathLst>
                <a:path w="120000" h="120000" extrusionOk="0">
                  <a:moveTo>
                    <a:pt x="22570" y="60380"/>
                  </a:moveTo>
                  <a:lnTo>
                    <a:pt x="97429" y="60380"/>
                  </a:lnTo>
                  <a:cubicBezTo>
                    <a:pt x="109894" y="60380"/>
                    <a:pt x="119999" y="70469"/>
                    <a:pt x="119999" y="82915"/>
                  </a:cubicBezTo>
                  <a:lnTo>
                    <a:pt x="119999" y="104032"/>
                  </a:lnTo>
                  <a:lnTo>
                    <a:pt x="120000" y="104032"/>
                  </a:lnTo>
                  <a:lnTo>
                    <a:pt x="120000" y="109220"/>
                  </a:lnTo>
                  <a:lnTo>
                    <a:pt x="119985" y="109220"/>
                  </a:lnTo>
                  <a:lnTo>
                    <a:pt x="119985" y="120000"/>
                  </a:lnTo>
                  <a:lnTo>
                    <a:pt x="14" y="120000"/>
                  </a:lnTo>
                  <a:lnTo>
                    <a:pt x="14" y="109220"/>
                  </a:lnTo>
                  <a:lnTo>
                    <a:pt x="0" y="109220"/>
                  </a:lnTo>
                  <a:lnTo>
                    <a:pt x="0" y="82915"/>
                  </a:lnTo>
                  <a:cubicBezTo>
                    <a:pt x="0" y="70469"/>
                    <a:pt x="10105" y="60380"/>
                    <a:pt x="22570" y="60380"/>
                  </a:cubicBezTo>
                  <a:close/>
                  <a:moveTo>
                    <a:pt x="60000" y="0"/>
                  </a:moveTo>
                  <a:cubicBezTo>
                    <a:pt x="75005" y="0"/>
                    <a:pt x="87170" y="12145"/>
                    <a:pt x="87170" y="27128"/>
                  </a:cubicBezTo>
                  <a:cubicBezTo>
                    <a:pt x="87170" y="42111"/>
                    <a:pt x="75005" y="54257"/>
                    <a:pt x="60000" y="54257"/>
                  </a:cubicBezTo>
                  <a:cubicBezTo>
                    <a:pt x="44994" y="54257"/>
                    <a:pt x="32829" y="42111"/>
                    <a:pt x="32829" y="27128"/>
                  </a:cubicBezTo>
                  <a:cubicBezTo>
                    <a:pt x="32829" y="12145"/>
                    <a:pt x="44994" y="0"/>
                    <a:pt x="60000" y="0"/>
                  </a:cubicBezTo>
                  <a:close/>
                </a:path>
              </a:pathLst>
            </a:custGeom>
            <a:grpFill/>
            <a:ln>
              <a:noFill/>
            </a:ln>
          </p:spPr>
          <p:txBody>
            <a:bodyPr wrap="square" lIns="91425" tIns="45700" rIns="91425" bIns="45700" anchor="ctr" anchorCtr="0">
              <a:noAutofit/>
            </a:bodyPr>
            <a:lstStyle/>
            <a:p>
              <a:pPr algn="ctr" defTabSz="685528" latinLnBrk="1"/>
              <a:endParaRPr sz="1400">
                <a:solidFill>
                  <a:prstClr val="white"/>
                </a:solidFill>
                <a:latin typeface="Arial"/>
                <a:ea typeface="Arial"/>
                <a:cs typeface="Arial"/>
                <a:sym typeface="Arial"/>
              </a:endParaRPr>
            </a:p>
          </p:txBody>
        </p:sp>
        <p:sp>
          <p:nvSpPr>
            <p:cNvPr id="500" name="Shape 500"/>
            <p:cNvSpPr/>
            <p:nvPr/>
          </p:nvSpPr>
          <p:spPr>
            <a:xfrm rot="1795255">
              <a:off x="3289052" y="2233473"/>
              <a:ext cx="236845" cy="424619"/>
            </a:xfrm>
            <a:custGeom>
              <a:avLst/>
              <a:gdLst/>
              <a:ahLst/>
              <a:cxnLst/>
              <a:rect l="0" t="0" r="0" b="0"/>
              <a:pathLst>
                <a:path w="120000" h="120000" extrusionOk="0">
                  <a:moveTo>
                    <a:pt x="60041" y="0"/>
                  </a:moveTo>
                  <a:cubicBezTo>
                    <a:pt x="68312" y="142"/>
                    <a:pt x="77049" y="3617"/>
                    <a:pt x="77802" y="9249"/>
                  </a:cubicBezTo>
                  <a:cubicBezTo>
                    <a:pt x="79731" y="16341"/>
                    <a:pt x="68983" y="18083"/>
                    <a:pt x="72034" y="26607"/>
                  </a:cubicBezTo>
                  <a:lnTo>
                    <a:pt x="120000" y="26607"/>
                  </a:lnTo>
                  <a:lnTo>
                    <a:pt x="120000" y="53320"/>
                  </a:lnTo>
                  <a:cubicBezTo>
                    <a:pt x="105180" y="54850"/>
                    <a:pt x="101982" y="49006"/>
                    <a:pt x="89415" y="50069"/>
                  </a:cubicBezTo>
                  <a:cubicBezTo>
                    <a:pt x="79319" y="50489"/>
                    <a:pt x="73089" y="55363"/>
                    <a:pt x="72833" y="59977"/>
                  </a:cubicBezTo>
                  <a:cubicBezTo>
                    <a:pt x="73004" y="64029"/>
                    <a:pt x="79442" y="70012"/>
                    <a:pt x="91464" y="70060"/>
                  </a:cubicBezTo>
                  <a:cubicBezTo>
                    <a:pt x="106013" y="69226"/>
                    <a:pt x="103877" y="65247"/>
                    <a:pt x="120000" y="65606"/>
                  </a:cubicBezTo>
                  <a:lnTo>
                    <a:pt x="120000" y="93541"/>
                  </a:lnTo>
                  <a:lnTo>
                    <a:pt x="70059" y="93541"/>
                  </a:lnTo>
                  <a:cubicBezTo>
                    <a:pt x="69329" y="102697"/>
                    <a:pt x="76533" y="101447"/>
                    <a:pt x="78036" y="109608"/>
                  </a:cubicBezTo>
                  <a:cubicBezTo>
                    <a:pt x="77950" y="116314"/>
                    <a:pt x="67224" y="119904"/>
                    <a:pt x="59959" y="120000"/>
                  </a:cubicBezTo>
                  <a:cubicBezTo>
                    <a:pt x="51687" y="119857"/>
                    <a:pt x="42950" y="116382"/>
                    <a:pt x="42197" y="110750"/>
                  </a:cubicBezTo>
                  <a:cubicBezTo>
                    <a:pt x="40279" y="103699"/>
                    <a:pt x="50892" y="101936"/>
                    <a:pt x="47995" y="93541"/>
                  </a:cubicBezTo>
                  <a:lnTo>
                    <a:pt x="0" y="93541"/>
                  </a:lnTo>
                  <a:lnTo>
                    <a:pt x="0" y="66075"/>
                  </a:lnTo>
                  <a:cubicBezTo>
                    <a:pt x="15368" y="64341"/>
                    <a:pt x="18478" y="70364"/>
                    <a:pt x="31219" y="69286"/>
                  </a:cubicBezTo>
                  <a:cubicBezTo>
                    <a:pt x="41315" y="68866"/>
                    <a:pt x="47545" y="63992"/>
                    <a:pt x="47801" y="59379"/>
                  </a:cubicBezTo>
                  <a:cubicBezTo>
                    <a:pt x="47631" y="55326"/>
                    <a:pt x="41193" y="49343"/>
                    <a:pt x="29171" y="49296"/>
                  </a:cubicBezTo>
                  <a:cubicBezTo>
                    <a:pt x="14433" y="50140"/>
                    <a:pt x="16816" y="54212"/>
                    <a:pt x="0" y="53739"/>
                  </a:cubicBezTo>
                  <a:lnTo>
                    <a:pt x="0" y="26607"/>
                  </a:lnTo>
                  <a:lnTo>
                    <a:pt x="49932" y="26607"/>
                  </a:lnTo>
                  <a:cubicBezTo>
                    <a:pt x="50748" y="17288"/>
                    <a:pt x="43474" y="18596"/>
                    <a:pt x="41963" y="10391"/>
                  </a:cubicBezTo>
                  <a:cubicBezTo>
                    <a:pt x="42049" y="3685"/>
                    <a:pt x="52775" y="95"/>
                    <a:pt x="60041" y="0"/>
                  </a:cubicBezTo>
                  <a:close/>
                </a:path>
              </a:pathLst>
            </a:custGeom>
            <a:grpFill/>
            <a:ln>
              <a:noFill/>
            </a:ln>
          </p:spPr>
          <p:txBody>
            <a:bodyPr wrap="square" lIns="91425" tIns="45700" rIns="91425" bIns="45700" anchor="ctr" anchorCtr="0">
              <a:noAutofit/>
            </a:bodyPr>
            <a:lstStyle/>
            <a:p>
              <a:pPr algn="ctr" defTabSz="685528" latinLnBrk="1"/>
              <a:endParaRPr sz="1400">
                <a:solidFill>
                  <a:prstClr val="white"/>
                </a:solidFill>
                <a:latin typeface="Arial"/>
                <a:ea typeface="Arial"/>
                <a:cs typeface="Arial"/>
                <a:sym typeface="Arial"/>
              </a:endParaRPr>
            </a:p>
          </p:txBody>
        </p:sp>
        <p:sp>
          <p:nvSpPr>
            <p:cNvPr id="501" name="Shape 501"/>
            <p:cNvSpPr/>
            <p:nvPr/>
          </p:nvSpPr>
          <p:spPr>
            <a:xfrm rot="-904745">
              <a:off x="3066699" y="3575905"/>
              <a:ext cx="284380" cy="245417"/>
            </a:xfrm>
            <a:custGeom>
              <a:avLst/>
              <a:gdLst/>
              <a:ahLst/>
              <a:cxnLst/>
              <a:rect l="0" t="0" r="0" b="0"/>
              <a:pathLst>
                <a:path w="120000" h="120000" extrusionOk="0">
                  <a:moveTo>
                    <a:pt x="25439" y="26278"/>
                  </a:moveTo>
                  <a:cubicBezTo>
                    <a:pt x="22639" y="26278"/>
                    <a:pt x="20370" y="28908"/>
                    <a:pt x="20370" y="32152"/>
                  </a:cubicBezTo>
                  <a:cubicBezTo>
                    <a:pt x="20370" y="35396"/>
                    <a:pt x="22639" y="38026"/>
                    <a:pt x="25439" y="38026"/>
                  </a:cubicBezTo>
                  <a:cubicBezTo>
                    <a:pt x="28238" y="38026"/>
                    <a:pt x="30508" y="35396"/>
                    <a:pt x="30508" y="32152"/>
                  </a:cubicBezTo>
                  <a:cubicBezTo>
                    <a:pt x="30508" y="28908"/>
                    <a:pt x="28238" y="26278"/>
                    <a:pt x="25439" y="26278"/>
                  </a:cubicBezTo>
                  <a:close/>
                  <a:moveTo>
                    <a:pt x="58796" y="12078"/>
                  </a:moveTo>
                  <a:cubicBezTo>
                    <a:pt x="53039" y="12078"/>
                    <a:pt x="48372" y="17486"/>
                    <a:pt x="48372" y="24157"/>
                  </a:cubicBezTo>
                  <a:cubicBezTo>
                    <a:pt x="48372" y="30828"/>
                    <a:pt x="53039" y="36236"/>
                    <a:pt x="58796" y="36236"/>
                  </a:cubicBezTo>
                  <a:cubicBezTo>
                    <a:pt x="64553" y="36236"/>
                    <a:pt x="69220" y="30828"/>
                    <a:pt x="69220" y="24157"/>
                  </a:cubicBezTo>
                  <a:cubicBezTo>
                    <a:pt x="69220" y="17486"/>
                    <a:pt x="64553" y="12078"/>
                    <a:pt x="58796" y="12078"/>
                  </a:cubicBezTo>
                  <a:close/>
                  <a:moveTo>
                    <a:pt x="58796" y="0"/>
                  </a:moveTo>
                  <a:cubicBezTo>
                    <a:pt x="70310" y="0"/>
                    <a:pt x="79644" y="10815"/>
                    <a:pt x="79644" y="24157"/>
                  </a:cubicBezTo>
                  <a:cubicBezTo>
                    <a:pt x="79644" y="33739"/>
                    <a:pt x="74829" y="42019"/>
                    <a:pt x="67818" y="45846"/>
                  </a:cubicBezTo>
                  <a:lnTo>
                    <a:pt x="82063" y="45846"/>
                  </a:lnTo>
                  <a:cubicBezTo>
                    <a:pt x="87953" y="45846"/>
                    <a:pt x="92729" y="51379"/>
                    <a:pt x="92729" y="58205"/>
                  </a:cubicBezTo>
                  <a:lnTo>
                    <a:pt x="92729" y="63301"/>
                  </a:lnTo>
                  <a:lnTo>
                    <a:pt x="98373" y="63301"/>
                  </a:lnTo>
                  <a:cubicBezTo>
                    <a:pt x="99719" y="63301"/>
                    <a:pt x="100844" y="64392"/>
                    <a:pt x="101072" y="65867"/>
                  </a:cubicBezTo>
                  <a:lnTo>
                    <a:pt x="120000" y="47629"/>
                  </a:lnTo>
                  <a:lnTo>
                    <a:pt x="120000" y="118217"/>
                  </a:lnTo>
                  <a:lnTo>
                    <a:pt x="101072" y="99978"/>
                  </a:lnTo>
                  <a:cubicBezTo>
                    <a:pt x="100844" y="101453"/>
                    <a:pt x="99719" y="102544"/>
                    <a:pt x="98373" y="102544"/>
                  </a:cubicBezTo>
                  <a:lnTo>
                    <a:pt x="92729" y="102544"/>
                  </a:lnTo>
                  <a:lnTo>
                    <a:pt x="92729" y="107640"/>
                  </a:lnTo>
                  <a:cubicBezTo>
                    <a:pt x="92729" y="114466"/>
                    <a:pt x="87953" y="120000"/>
                    <a:pt x="82063" y="120000"/>
                  </a:cubicBezTo>
                  <a:lnTo>
                    <a:pt x="10665" y="120000"/>
                  </a:lnTo>
                  <a:cubicBezTo>
                    <a:pt x="4775" y="120000"/>
                    <a:pt x="0" y="114466"/>
                    <a:pt x="0" y="107640"/>
                  </a:cubicBezTo>
                  <a:lnTo>
                    <a:pt x="0" y="58205"/>
                  </a:lnTo>
                  <a:cubicBezTo>
                    <a:pt x="0" y="51379"/>
                    <a:pt x="4775" y="45846"/>
                    <a:pt x="10665" y="45846"/>
                  </a:cubicBezTo>
                  <a:lnTo>
                    <a:pt x="20167" y="45846"/>
                  </a:lnTo>
                  <a:cubicBezTo>
                    <a:pt x="15632" y="43527"/>
                    <a:pt x="12479" y="38266"/>
                    <a:pt x="12479" y="32152"/>
                  </a:cubicBezTo>
                  <a:cubicBezTo>
                    <a:pt x="12479" y="23858"/>
                    <a:pt x="18281" y="17135"/>
                    <a:pt x="25439" y="17135"/>
                  </a:cubicBezTo>
                  <a:cubicBezTo>
                    <a:pt x="32597" y="17135"/>
                    <a:pt x="38399" y="23858"/>
                    <a:pt x="38399" y="32152"/>
                  </a:cubicBezTo>
                  <a:cubicBezTo>
                    <a:pt x="38399" y="38266"/>
                    <a:pt x="35246" y="43527"/>
                    <a:pt x="30711" y="45846"/>
                  </a:cubicBezTo>
                  <a:lnTo>
                    <a:pt x="49774" y="45846"/>
                  </a:lnTo>
                  <a:cubicBezTo>
                    <a:pt x="42762" y="42019"/>
                    <a:pt x="37948" y="33739"/>
                    <a:pt x="37948" y="24157"/>
                  </a:cubicBezTo>
                  <a:cubicBezTo>
                    <a:pt x="37948" y="10815"/>
                    <a:pt x="47282" y="0"/>
                    <a:pt x="58796" y="0"/>
                  </a:cubicBezTo>
                  <a:close/>
                </a:path>
              </a:pathLst>
            </a:custGeom>
            <a:grpFill/>
            <a:ln>
              <a:noFill/>
            </a:ln>
          </p:spPr>
          <p:txBody>
            <a:bodyPr wrap="square" lIns="91425" tIns="45700" rIns="91425" bIns="45700" anchor="ctr" anchorCtr="0">
              <a:noAutofit/>
            </a:bodyPr>
            <a:lstStyle/>
            <a:p>
              <a:pPr algn="ctr" defTabSz="685528" latinLnBrk="1"/>
              <a:endParaRPr sz="1400">
                <a:solidFill>
                  <a:prstClr val="white"/>
                </a:solidFill>
                <a:latin typeface="Arial"/>
                <a:ea typeface="Arial"/>
                <a:cs typeface="Arial"/>
                <a:sym typeface="Arial"/>
              </a:endParaRPr>
            </a:p>
          </p:txBody>
        </p:sp>
        <p:sp>
          <p:nvSpPr>
            <p:cNvPr id="502" name="Shape 502"/>
            <p:cNvSpPr/>
            <p:nvPr/>
          </p:nvSpPr>
          <p:spPr>
            <a:xfrm rot="1795255">
              <a:off x="3308926" y="3001967"/>
              <a:ext cx="105549" cy="423156"/>
            </a:xfrm>
            <a:custGeom>
              <a:avLst/>
              <a:gdLst/>
              <a:ahLst/>
              <a:cxnLst/>
              <a:rect l="0" t="0" r="0" b="0"/>
              <a:pathLst>
                <a:path w="120000" h="120000" extrusionOk="0">
                  <a:moveTo>
                    <a:pt x="32145" y="108615"/>
                  </a:moveTo>
                  <a:lnTo>
                    <a:pt x="87853" y="108615"/>
                  </a:lnTo>
                  <a:lnTo>
                    <a:pt x="59999" y="120000"/>
                  </a:lnTo>
                  <a:close/>
                  <a:moveTo>
                    <a:pt x="4936" y="85089"/>
                  </a:moveTo>
                  <a:cubicBezTo>
                    <a:pt x="17830" y="84991"/>
                    <a:pt x="28554" y="83488"/>
                    <a:pt x="31934" y="81452"/>
                  </a:cubicBezTo>
                  <a:cubicBezTo>
                    <a:pt x="35290" y="83578"/>
                    <a:pt x="46771" y="85117"/>
                    <a:pt x="60364" y="85117"/>
                  </a:cubicBezTo>
                  <a:cubicBezTo>
                    <a:pt x="73958" y="85117"/>
                    <a:pt x="85439" y="83578"/>
                    <a:pt x="88795" y="81452"/>
                  </a:cubicBezTo>
                  <a:cubicBezTo>
                    <a:pt x="92107" y="83449"/>
                    <a:pt x="102492" y="84934"/>
                    <a:pt x="115063" y="85077"/>
                  </a:cubicBezTo>
                  <a:lnTo>
                    <a:pt x="89988" y="105672"/>
                  </a:lnTo>
                  <a:lnTo>
                    <a:pt x="29995" y="105672"/>
                  </a:lnTo>
                  <a:close/>
                  <a:moveTo>
                    <a:pt x="93725" y="16312"/>
                  </a:moveTo>
                  <a:lnTo>
                    <a:pt x="119999" y="16312"/>
                  </a:lnTo>
                  <a:lnTo>
                    <a:pt x="119999" y="82020"/>
                  </a:lnTo>
                  <a:cubicBezTo>
                    <a:pt x="119266" y="82070"/>
                    <a:pt x="118512" y="82079"/>
                    <a:pt x="117749" y="82079"/>
                  </a:cubicBezTo>
                  <a:cubicBezTo>
                    <a:pt x="104481" y="82079"/>
                    <a:pt x="93725" y="79273"/>
                    <a:pt x="93725" y="75812"/>
                  </a:cubicBezTo>
                  <a:close/>
                  <a:moveTo>
                    <a:pt x="35976" y="16312"/>
                  </a:moveTo>
                  <a:lnTo>
                    <a:pt x="84023" y="16312"/>
                  </a:lnTo>
                  <a:lnTo>
                    <a:pt x="84023" y="76087"/>
                  </a:lnTo>
                  <a:cubicBezTo>
                    <a:pt x="84023" y="79397"/>
                    <a:pt x="73268" y="82079"/>
                    <a:pt x="60000" y="82079"/>
                  </a:cubicBezTo>
                  <a:cubicBezTo>
                    <a:pt x="46731" y="82079"/>
                    <a:pt x="35976" y="79397"/>
                    <a:pt x="35976" y="76087"/>
                  </a:cubicBezTo>
                  <a:close/>
                  <a:moveTo>
                    <a:pt x="0" y="16312"/>
                  </a:moveTo>
                  <a:lnTo>
                    <a:pt x="26273" y="16312"/>
                  </a:lnTo>
                  <a:lnTo>
                    <a:pt x="26273" y="75812"/>
                  </a:lnTo>
                  <a:cubicBezTo>
                    <a:pt x="26273" y="79273"/>
                    <a:pt x="15518" y="82079"/>
                    <a:pt x="2250" y="82079"/>
                  </a:cubicBezTo>
                  <a:cubicBezTo>
                    <a:pt x="1487" y="82079"/>
                    <a:pt x="733" y="82070"/>
                    <a:pt x="0" y="82020"/>
                  </a:cubicBezTo>
                  <a:close/>
                  <a:moveTo>
                    <a:pt x="8336" y="2079"/>
                  </a:moveTo>
                  <a:cubicBezTo>
                    <a:pt x="13486" y="794"/>
                    <a:pt x="20602" y="0"/>
                    <a:pt x="28461" y="0"/>
                  </a:cubicBezTo>
                  <a:lnTo>
                    <a:pt x="91538" y="0"/>
                  </a:lnTo>
                  <a:cubicBezTo>
                    <a:pt x="107257" y="0"/>
                    <a:pt x="120000" y="3178"/>
                    <a:pt x="120000" y="7099"/>
                  </a:cubicBezTo>
                  <a:cubicBezTo>
                    <a:pt x="120000" y="9465"/>
                    <a:pt x="119999" y="11832"/>
                    <a:pt x="119999" y="14198"/>
                  </a:cubicBezTo>
                  <a:lnTo>
                    <a:pt x="0" y="14198"/>
                  </a:lnTo>
                  <a:lnTo>
                    <a:pt x="0" y="7099"/>
                  </a:lnTo>
                  <a:cubicBezTo>
                    <a:pt x="0" y="5138"/>
                    <a:pt x="3185" y="3364"/>
                    <a:pt x="8336" y="2079"/>
                  </a:cubicBezTo>
                  <a:close/>
                </a:path>
              </a:pathLst>
            </a:custGeom>
            <a:grpFill/>
            <a:ln>
              <a:noFill/>
            </a:ln>
          </p:spPr>
          <p:txBody>
            <a:bodyPr wrap="square" lIns="91425" tIns="45700" rIns="91425" bIns="45700" anchor="ctr" anchorCtr="0">
              <a:noAutofit/>
            </a:bodyPr>
            <a:lstStyle/>
            <a:p>
              <a:pPr algn="ctr" defTabSz="685528" latinLnBrk="1"/>
              <a:endParaRPr sz="1400">
                <a:solidFill>
                  <a:prstClr val="white"/>
                </a:solidFill>
                <a:latin typeface="Arial"/>
                <a:ea typeface="Arial"/>
                <a:cs typeface="Arial"/>
                <a:sym typeface="Arial"/>
              </a:endParaRPr>
            </a:p>
          </p:txBody>
        </p:sp>
        <p:sp>
          <p:nvSpPr>
            <p:cNvPr id="503" name="Shape 503"/>
            <p:cNvSpPr/>
            <p:nvPr/>
          </p:nvSpPr>
          <p:spPr>
            <a:xfrm rot="-904745">
              <a:off x="3139925" y="1944468"/>
              <a:ext cx="238653" cy="183318"/>
            </a:xfrm>
            <a:custGeom>
              <a:avLst/>
              <a:gdLst/>
              <a:ahLst/>
              <a:cxnLst/>
              <a:rect l="0" t="0" r="0" b="0"/>
              <a:pathLst>
                <a:path w="120000" h="120000" extrusionOk="0">
                  <a:moveTo>
                    <a:pt x="72212" y="50082"/>
                  </a:moveTo>
                  <a:cubicBezTo>
                    <a:pt x="82409" y="50082"/>
                    <a:pt x="90676" y="60844"/>
                    <a:pt x="90676" y="74119"/>
                  </a:cubicBezTo>
                  <a:cubicBezTo>
                    <a:pt x="90676" y="87395"/>
                    <a:pt x="82409" y="98157"/>
                    <a:pt x="72212" y="98157"/>
                  </a:cubicBezTo>
                  <a:cubicBezTo>
                    <a:pt x="62015" y="98157"/>
                    <a:pt x="53748" y="87395"/>
                    <a:pt x="53748" y="74119"/>
                  </a:cubicBezTo>
                  <a:cubicBezTo>
                    <a:pt x="53748" y="60844"/>
                    <a:pt x="62015" y="50082"/>
                    <a:pt x="72212" y="50082"/>
                  </a:cubicBezTo>
                  <a:close/>
                  <a:moveTo>
                    <a:pt x="72212" y="40585"/>
                  </a:moveTo>
                  <a:cubicBezTo>
                    <a:pt x="57986" y="40585"/>
                    <a:pt x="46453" y="55599"/>
                    <a:pt x="46453" y="74119"/>
                  </a:cubicBezTo>
                  <a:cubicBezTo>
                    <a:pt x="46453" y="92640"/>
                    <a:pt x="57986" y="107654"/>
                    <a:pt x="72212" y="107654"/>
                  </a:cubicBezTo>
                  <a:cubicBezTo>
                    <a:pt x="86438" y="107654"/>
                    <a:pt x="97971" y="92640"/>
                    <a:pt x="97971" y="74119"/>
                  </a:cubicBezTo>
                  <a:cubicBezTo>
                    <a:pt x="97971" y="55599"/>
                    <a:pt x="86438" y="40585"/>
                    <a:pt x="72212" y="40585"/>
                  </a:cubicBezTo>
                  <a:close/>
                  <a:moveTo>
                    <a:pt x="41883" y="33132"/>
                  </a:moveTo>
                  <a:lnTo>
                    <a:pt x="41883" y="40696"/>
                  </a:lnTo>
                  <a:lnTo>
                    <a:pt x="50017" y="40696"/>
                  </a:lnTo>
                  <a:lnTo>
                    <a:pt x="50017" y="33132"/>
                  </a:lnTo>
                  <a:close/>
                  <a:moveTo>
                    <a:pt x="97379" y="30708"/>
                  </a:moveTo>
                  <a:lnTo>
                    <a:pt x="97379" y="40696"/>
                  </a:lnTo>
                  <a:lnTo>
                    <a:pt x="113015" y="40696"/>
                  </a:lnTo>
                  <a:lnTo>
                    <a:pt x="113015" y="30708"/>
                  </a:lnTo>
                  <a:close/>
                  <a:moveTo>
                    <a:pt x="60010" y="5304"/>
                  </a:moveTo>
                  <a:lnTo>
                    <a:pt x="60010" y="21221"/>
                  </a:lnTo>
                  <a:lnTo>
                    <a:pt x="84414" y="21221"/>
                  </a:lnTo>
                  <a:lnTo>
                    <a:pt x="84414" y="5304"/>
                  </a:lnTo>
                  <a:close/>
                  <a:moveTo>
                    <a:pt x="54694" y="0"/>
                  </a:moveTo>
                  <a:lnTo>
                    <a:pt x="89730" y="0"/>
                  </a:lnTo>
                  <a:cubicBezTo>
                    <a:pt x="91626" y="0"/>
                    <a:pt x="93163" y="2000"/>
                    <a:pt x="93163" y="4468"/>
                  </a:cubicBezTo>
                  <a:lnTo>
                    <a:pt x="93163" y="21221"/>
                  </a:lnTo>
                  <a:lnTo>
                    <a:pt x="110442" y="21221"/>
                  </a:lnTo>
                  <a:cubicBezTo>
                    <a:pt x="115721" y="21221"/>
                    <a:pt x="120000" y="26792"/>
                    <a:pt x="120000" y="33663"/>
                  </a:cubicBezTo>
                  <a:lnTo>
                    <a:pt x="120000" y="107557"/>
                  </a:lnTo>
                  <a:cubicBezTo>
                    <a:pt x="120000" y="114429"/>
                    <a:pt x="115721" y="119999"/>
                    <a:pt x="110442" y="119999"/>
                  </a:cubicBezTo>
                  <a:lnTo>
                    <a:pt x="9557" y="119999"/>
                  </a:lnTo>
                  <a:cubicBezTo>
                    <a:pt x="4278" y="119999"/>
                    <a:pt x="0" y="114429"/>
                    <a:pt x="0" y="107557"/>
                  </a:cubicBezTo>
                  <a:lnTo>
                    <a:pt x="0" y="33663"/>
                  </a:lnTo>
                  <a:cubicBezTo>
                    <a:pt x="0" y="26792"/>
                    <a:pt x="4278" y="21221"/>
                    <a:pt x="9557" y="21221"/>
                  </a:cubicBezTo>
                  <a:lnTo>
                    <a:pt x="11563" y="21221"/>
                  </a:lnTo>
                  <a:lnTo>
                    <a:pt x="11563" y="15351"/>
                  </a:lnTo>
                  <a:cubicBezTo>
                    <a:pt x="11563" y="14117"/>
                    <a:pt x="12331" y="13117"/>
                    <a:pt x="13279" y="13117"/>
                  </a:cubicBezTo>
                  <a:lnTo>
                    <a:pt x="30797" y="13117"/>
                  </a:lnTo>
                  <a:cubicBezTo>
                    <a:pt x="31745" y="13117"/>
                    <a:pt x="32514" y="14117"/>
                    <a:pt x="32514" y="15351"/>
                  </a:cubicBezTo>
                  <a:lnTo>
                    <a:pt x="32514" y="21221"/>
                  </a:lnTo>
                  <a:lnTo>
                    <a:pt x="51261" y="21221"/>
                  </a:lnTo>
                  <a:lnTo>
                    <a:pt x="51261" y="4468"/>
                  </a:lnTo>
                  <a:cubicBezTo>
                    <a:pt x="51261" y="2000"/>
                    <a:pt x="52798" y="0"/>
                    <a:pt x="54694" y="0"/>
                  </a:cubicBezTo>
                  <a:close/>
                </a:path>
              </a:pathLst>
            </a:custGeom>
            <a:grpFill/>
            <a:ln>
              <a:noFill/>
            </a:ln>
          </p:spPr>
          <p:txBody>
            <a:bodyPr wrap="square" lIns="91425" tIns="45700" rIns="91425" bIns="45700" anchor="ctr" anchorCtr="0">
              <a:noAutofit/>
            </a:bodyPr>
            <a:lstStyle/>
            <a:p>
              <a:pPr algn="ctr" defTabSz="685528" latinLnBrk="1"/>
              <a:endParaRPr sz="1400">
                <a:solidFill>
                  <a:prstClr val="white"/>
                </a:solidFill>
                <a:latin typeface="Arial"/>
                <a:ea typeface="Arial"/>
                <a:cs typeface="Arial"/>
                <a:sym typeface="Arial"/>
              </a:endParaRPr>
            </a:p>
          </p:txBody>
        </p:sp>
        <p:sp>
          <p:nvSpPr>
            <p:cNvPr id="504" name="Shape 504"/>
            <p:cNvSpPr/>
            <p:nvPr/>
          </p:nvSpPr>
          <p:spPr>
            <a:xfrm rot="-904745">
              <a:off x="3594048" y="2058933"/>
              <a:ext cx="226819" cy="189602"/>
            </a:xfrm>
            <a:custGeom>
              <a:avLst/>
              <a:gdLst/>
              <a:ahLst/>
              <a:cxnLst/>
              <a:rect l="0" t="0" r="0" b="0"/>
              <a:pathLst>
                <a:path w="120000" h="120000" extrusionOk="0">
                  <a:moveTo>
                    <a:pt x="98823" y="107034"/>
                  </a:moveTo>
                  <a:lnTo>
                    <a:pt x="98823" y="113520"/>
                  </a:lnTo>
                  <a:lnTo>
                    <a:pt x="111175" y="113520"/>
                  </a:lnTo>
                  <a:lnTo>
                    <a:pt x="111175" y="107034"/>
                  </a:lnTo>
                  <a:close/>
                  <a:moveTo>
                    <a:pt x="7941" y="107034"/>
                  </a:moveTo>
                  <a:lnTo>
                    <a:pt x="7941" y="113520"/>
                  </a:lnTo>
                  <a:lnTo>
                    <a:pt x="20293" y="113520"/>
                  </a:lnTo>
                  <a:lnTo>
                    <a:pt x="20293" y="107034"/>
                  </a:lnTo>
                  <a:close/>
                  <a:moveTo>
                    <a:pt x="98823" y="94383"/>
                  </a:moveTo>
                  <a:lnTo>
                    <a:pt x="98823" y="100870"/>
                  </a:lnTo>
                  <a:lnTo>
                    <a:pt x="111175" y="100870"/>
                  </a:lnTo>
                  <a:lnTo>
                    <a:pt x="111175" y="94383"/>
                  </a:lnTo>
                  <a:close/>
                  <a:moveTo>
                    <a:pt x="7941" y="94383"/>
                  </a:moveTo>
                  <a:lnTo>
                    <a:pt x="7941" y="100870"/>
                  </a:lnTo>
                  <a:lnTo>
                    <a:pt x="20293" y="100870"/>
                  </a:lnTo>
                  <a:lnTo>
                    <a:pt x="20293" y="94383"/>
                  </a:lnTo>
                  <a:close/>
                  <a:moveTo>
                    <a:pt x="98823" y="81733"/>
                  </a:moveTo>
                  <a:lnTo>
                    <a:pt x="98823" y="88219"/>
                  </a:lnTo>
                  <a:lnTo>
                    <a:pt x="111175" y="88219"/>
                  </a:lnTo>
                  <a:lnTo>
                    <a:pt x="111175" y="81733"/>
                  </a:lnTo>
                  <a:close/>
                  <a:moveTo>
                    <a:pt x="7941" y="81733"/>
                  </a:moveTo>
                  <a:lnTo>
                    <a:pt x="7941" y="88219"/>
                  </a:lnTo>
                  <a:lnTo>
                    <a:pt x="20293" y="88219"/>
                  </a:lnTo>
                  <a:lnTo>
                    <a:pt x="20293" y="81733"/>
                  </a:lnTo>
                  <a:close/>
                  <a:moveTo>
                    <a:pt x="98823" y="69082"/>
                  </a:moveTo>
                  <a:lnTo>
                    <a:pt x="98823" y="75569"/>
                  </a:lnTo>
                  <a:lnTo>
                    <a:pt x="111175" y="75569"/>
                  </a:lnTo>
                  <a:lnTo>
                    <a:pt x="111175" y="69082"/>
                  </a:lnTo>
                  <a:close/>
                  <a:moveTo>
                    <a:pt x="7941" y="69082"/>
                  </a:moveTo>
                  <a:lnTo>
                    <a:pt x="7941" y="75569"/>
                  </a:lnTo>
                  <a:lnTo>
                    <a:pt x="20293" y="75569"/>
                  </a:lnTo>
                  <a:lnTo>
                    <a:pt x="20293" y="69082"/>
                  </a:lnTo>
                  <a:close/>
                  <a:moveTo>
                    <a:pt x="98823" y="56432"/>
                  </a:moveTo>
                  <a:lnTo>
                    <a:pt x="98823" y="62919"/>
                  </a:lnTo>
                  <a:lnTo>
                    <a:pt x="111175" y="62919"/>
                  </a:lnTo>
                  <a:lnTo>
                    <a:pt x="111175" y="56432"/>
                  </a:lnTo>
                  <a:close/>
                  <a:moveTo>
                    <a:pt x="7941" y="56432"/>
                  </a:moveTo>
                  <a:lnTo>
                    <a:pt x="7941" y="62919"/>
                  </a:lnTo>
                  <a:lnTo>
                    <a:pt x="20293" y="62919"/>
                  </a:lnTo>
                  <a:lnTo>
                    <a:pt x="20293" y="56432"/>
                  </a:lnTo>
                  <a:close/>
                  <a:moveTo>
                    <a:pt x="98823" y="43781"/>
                  </a:moveTo>
                  <a:lnTo>
                    <a:pt x="98823" y="50268"/>
                  </a:lnTo>
                  <a:lnTo>
                    <a:pt x="111175" y="50268"/>
                  </a:lnTo>
                  <a:lnTo>
                    <a:pt x="111175" y="43781"/>
                  </a:lnTo>
                  <a:close/>
                  <a:moveTo>
                    <a:pt x="7941" y="43781"/>
                  </a:moveTo>
                  <a:lnTo>
                    <a:pt x="7941" y="50268"/>
                  </a:lnTo>
                  <a:lnTo>
                    <a:pt x="20293" y="50268"/>
                  </a:lnTo>
                  <a:lnTo>
                    <a:pt x="20293" y="43781"/>
                  </a:lnTo>
                  <a:close/>
                  <a:moveTo>
                    <a:pt x="98823" y="31131"/>
                  </a:moveTo>
                  <a:lnTo>
                    <a:pt x="98823" y="37618"/>
                  </a:lnTo>
                  <a:lnTo>
                    <a:pt x="111175" y="37618"/>
                  </a:lnTo>
                  <a:lnTo>
                    <a:pt x="111175" y="31131"/>
                  </a:lnTo>
                  <a:close/>
                  <a:moveTo>
                    <a:pt x="7941" y="31131"/>
                  </a:moveTo>
                  <a:lnTo>
                    <a:pt x="7941" y="37618"/>
                  </a:lnTo>
                  <a:lnTo>
                    <a:pt x="20293" y="37618"/>
                  </a:lnTo>
                  <a:lnTo>
                    <a:pt x="20293" y="31131"/>
                  </a:lnTo>
                  <a:close/>
                  <a:moveTo>
                    <a:pt x="37203" y="24881"/>
                  </a:moveTo>
                  <a:lnTo>
                    <a:pt x="37203" y="95118"/>
                  </a:lnTo>
                  <a:lnTo>
                    <a:pt x="87817" y="60000"/>
                  </a:lnTo>
                  <a:close/>
                  <a:moveTo>
                    <a:pt x="98823" y="18481"/>
                  </a:moveTo>
                  <a:lnTo>
                    <a:pt x="98823" y="24967"/>
                  </a:lnTo>
                  <a:lnTo>
                    <a:pt x="111175" y="24967"/>
                  </a:lnTo>
                  <a:lnTo>
                    <a:pt x="111175" y="18481"/>
                  </a:lnTo>
                  <a:close/>
                  <a:moveTo>
                    <a:pt x="7941" y="18481"/>
                  </a:moveTo>
                  <a:lnTo>
                    <a:pt x="7941" y="24967"/>
                  </a:lnTo>
                  <a:lnTo>
                    <a:pt x="20293" y="24967"/>
                  </a:lnTo>
                  <a:lnTo>
                    <a:pt x="20293" y="18481"/>
                  </a:lnTo>
                  <a:close/>
                  <a:moveTo>
                    <a:pt x="98823" y="5830"/>
                  </a:moveTo>
                  <a:lnTo>
                    <a:pt x="98823" y="12317"/>
                  </a:lnTo>
                  <a:lnTo>
                    <a:pt x="111175" y="12317"/>
                  </a:lnTo>
                  <a:lnTo>
                    <a:pt x="111175" y="5830"/>
                  </a:lnTo>
                  <a:close/>
                  <a:moveTo>
                    <a:pt x="7941" y="5830"/>
                  </a:moveTo>
                  <a:lnTo>
                    <a:pt x="7941" y="12317"/>
                  </a:lnTo>
                  <a:lnTo>
                    <a:pt x="20293" y="12317"/>
                  </a:lnTo>
                  <a:lnTo>
                    <a:pt x="20293" y="5830"/>
                  </a:lnTo>
                  <a:close/>
                  <a:moveTo>
                    <a:pt x="0" y="0"/>
                  </a:moveTo>
                  <a:lnTo>
                    <a:pt x="120000" y="0"/>
                  </a:lnTo>
                  <a:lnTo>
                    <a:pt x="120000" y="120000"/>
                  </a:lnTo>
                  <a:lnTo>
                    <a:pt x="0" y="120000"/>
                  </a:lnTo>
                  <a:close/>
                </a:path>
              </a:pathLst>
            </a:custGeom>
            <a:grpFill/>
            <a:ln>
              <a:noFill/>
            </a:ln>
          </p:spPr>
          <p:txBody>
            <a:bodyPr wrap="square" lIns="91425" tIns="45700" rIns="91425" bIns="45700" anchor="ctr" anchorCtr="0">
              <a:noAutofit/>
            </a:bodyPr>
            <a:lstStyle/>
            <a:p>
              <a:pPr algn="ctr" defTabSz="685528" latinLnBrk="1"/>
              <a:endParaRPr sz="1400">
                <a:solidFill>
                  <a:prstClr val="white"/>
                </a:solidFill>
                <a:latin typeface="Arial"/>
                <a:ea typeface="Arial"/>
                <a:cs typeface="Arial"/>
                <a:sym typeface="Arial"/>
              </a:endParaRPr>
            </a:p>
          </p:txBody>
        </p:sp>
        <p:sp>
          <p:nvSpPr>
            <p:cNvPr id="505" name="Shape 505"/>
            <p:cNvSpPr/>
            <p:nvPr/>
          </p:nvSpPr>
          <p:spPr>
            <a:xfrm rot="20695255">
              <a:off x="2629882" y="3785440"/>
              <a:ext cx="252528" cy="146126"/>
            </a:xfrm>
            <a:custGeom>
              <a:avLst/>
              <a:gdLst/>
              <a:ahLst/>
              <a:cxnLst/>
              <a:rect l="0" t="0" r="0" b="0"/>
              <a:pathLst>
                <a:path w="120000" h="120000" extrusionOk="0">
                  <a:moveTo>
                    <a:pt x="70993" y="25616"/>
                  </a:moveTo>
                  <a:cubicBezTo>
                    <a:pt x="74756" y="25616"/>
                    <a:pt x="77806" y="30257"/>
                    <a:pt x="77806" y="35981"/>
                  </a:cubicBezTo>
                  <a:cubicBezTo>
                    <a:pt x="77806" y="41706"/>
                    <a:pt x="74756" y="46347"/>
                    <a:pt x="70993" y="46347"/>
                  </a:cubicBezTo>
                  <a:cubicBezTo>
                    <a:pt x="67231" y="46347"/>
                    <a:pt x="64181" y="41706"/>
                    <a:pt x="64181" y="35981"/>
                  </a:cubicBezTo>
                  <a:cubicBezTo>
                    <a:pt x="64181" y="30257"/>
                    <a:pt x="67231" y="25616"/>
                    <a:pt x="70993" y="25616"/>
                  </a:cubicBezTo>
                  <a:close/>
                  <a:moveTo>
                    <a:pt x="44353" y="15369"/>
                  </a:moveTo>
                  <a:lnTo>
                    <a:pt x="68961" y="82195"/>
                  </a:lnTo>
                  <a:lnTo>
                    <a:pt x="83818" y="47833"/>
                  </a:lnTo>
                  <a:lnTo>
                    <a:pt x="108131" y="104068"/>
                  </a:lnTo>
                  <a:lnTo>
                    <a:pt x="77016" y="104068"/>
                  </a:lnTo>
                  <a:lnTo>
                    <a:pt x="59504" y="104068"/>
                  </a:lnTo>
                  <a:lnTo>
                    <a:pt x="11689" y="104068"/>
                  </a:lnTo>
                  <a:close/>
                  <a:moveTo>
                    <a:pt x="6666" y="9280"/>
                  </a:moveTo>
                  <a:lnTo>
                    <a:pt x="6666" y="110719"/>
                  </a:lnTo>
                  <a:lnTo>
                    <a:pt x="113333" y="110719"/>
                  </a:lnTo>
                  <a:lnTo>
                    <a:pt x="113333" y="9280"/>
                  </a:lnTo>
                  <a:close/>
                  <a:moveTo>
                    <a:pt x="0" y="0"/>
                  </a:moveTo>
                  <a:lnTo>
                    <a:pt x="120000" y="0"/>
                  </a:lnTo>
                  <a:lnTo>
                    <a:pt x="120000" y="120000"/>
                  </a:lnTo>
                  <a:lnTo>
                    <a:pt x="0" y="120000"/>
                  </a:lnTo>
                  <a:close/>
                </a:path>
              </a:pathLst>
            </a:custGeom>
            <a:grpFill/>
            <a:ln>
              <a:noFill/>
            </a:ln>
          </p:spPr>
          <p:txBody>
            <a:bodyPr wrap="square" lIns="91425" tIns="45700" rIns="91425" bIns="45700" anchor="ctr" anchorCtr="0">
              <a:noAutofit/>
            </a:bodyPr>
            <a:lstStyle/>
            <a:p>
              <a:pPr algn="ctr" defTabSz="685528" latinLnBrk="1"/>
              <a:endParaRPr sz="1400">
                <a:solidFill>
                  <a:prstClr val="white"/>
                </a:solidFill>
                <a:latin typeface="Arial"/>
                <a:ea typeface="Arial"/>
                <a:cs typeface="Arial"/>
                <a:sym typeface="Arial"/>
              </a:endParaRPr>
            </a:p>
          </p:txBody>
        </p:sp>
      </p:grpSp>
      <p:grpSp>
        <p:nvGrpSpPr>
          <p:cNvPr id="506" name="Shape 506"/>
          <p:cNvGrpSpPr/>
          <p:nvPr/>
        </p:nvGrpSpPr>
        <p:grpSpPr>
          <a:xfrm>
            <a:off x="2599320" y="2048596"/>
            <a:ext cx="896542" cy="1255382"/>
            <a:chOff x="1941755" y="1874209"/>
            <a:chExt cx="1195389" cy="1673843"/>
          </a:xfrm>
        </p:grpSpPr>
        <p:sp>
          <p:nvSpPr>
            <p:cNvPr id="507" name="Shape 507"/>
            <p:cNvSpPr/>
            <p:nvPr/>
          </p:nvSpPr>
          <p:spPr>
            <a:xfrm rot="-2805790">
              <a:off x="2787696" y="1863363"/>
              <a:ext cx="192498" cy="514096"/>
            </a:xfrm>
            <a:custGeom>
              <a:avLst/>
              <a:gdLst/>
              <a:ahLst/>
              <a:cxnLst/>
              <a:rect l="0" t="0" r="0" b="0"/>
              <a:pathLst>
                <a:path w="120000" h="120000" extrusionOk="0">
                  <a:moveTo>
                    <a:pt x="44326" y="0"/>
                  </a:moveTo>
                  <a:lnTo>
                    <a:pt x="119999" y="79832"/>
                  </a:lnTo>
                  <a:lnTo>
                    <a:pt x="61803" y="67929"/>
                  </a:lnTo>
                  <a:cubicBezTo>
                    <a:pt x="61550" y="83536"/>
                    <a:pt x="81429" y="104393"/>
                    <a:pt x="81176" y="120000"/>
                  </a:cubicBezTo>
                  <a:lnTo>
                    <a:pt x="0" y="39694"/>
                  </a:lnTo>
                  <a:lnTo>
                    <a:pt x="62472" y="55243"/>
                  </a:lnTo>
                  <a:cubicBezTo>
                    <a:pt x="62472" y="38756"/>
                    <a:pt x="44326" y="16487"/>
                    <a:pt x="44326" y="0"/>
                  </a:cubicBezTo>
                  <a:close/>
                </a:path>
              </a:pathLst>
            </a:custGeom>
            <a:solidFill>
              <a:srgbClr val="3F3F3F"/>
            </a:solidFill>
            <a:ln>
              <a:noFill/>
            </a:ln>
          </p:spPr>
          <p:txBody>
            <a:bodyPr wrap="square" lIns="91425" tIns="45700" rIns="91425" bIns="45700" anchor="ctr" anchorCtr="0">
              <a:noAutofit/>
            </a:bodyPr>
            <a:lstStyle/>
            <a:p>
              <a:pPr algn="ctr" defTabSz="685528" latinLnBrk="1"/>
              <a:endParaRPr sz="1400">
                <a:solidFill>
                  <a:prstClr val="black"/>
                </a:solidFill>
                <a:latin typeface="Arial"/>
                <a:ea typeface="Arial"/>
                <a:cs typeface="Arial"/>
                <a:sym typeface="Arial"/>
              </a:endParaRPr>
            </a:p>
          </p:txBody>
        </p:sp>
        <p:sp>
          <p:nvSpPr>
            <p:cNvPr id="508" name="Shape 508"/>
            <p:cNvSpPr/>
            <p:nvPr/>
          </p:nvSpPr>
          <p:spPr>
            <a:xfrm rot="-2805790">
              <a:off x="2171381" y="2861638"/>
              <a:ext cx="192498" cy="514096"/>
            </a:xfrm>
            <a:custGeom>
              <a:avLst/>
              <a:gdLst/>
              <a:ahLst/>
              <a:cxnLst/>
              <a:rect l="0" t="0" r="0" b="0"/>
              <a:pathLst>
                <a:path w="120000" h="120000" extrusionOk="0">
                  <a:moveTo>
                    <a:pt x="44326" y="0"/>
                  </a:moveTo>
                  <a:lnTo>
                    <a:pt x="119999" y="79832"/>
                  </a:lnTo>
                  <a:lnTo>
                    <a:pt x="61803" y="67929"/>
                  </a:lnTo>
                  <a:cubicBezTo>
                    <a:pt x="61550" y="83536"/>
                    <a:pt x="81429" y="104393"/>
                    <a:pt x="81176" y="120000"/>
                  </a:cubicBezTo>
                  <a:lnTo>
                    <a:pt x="0" y="39694"/>
                  </a:lnTo>
                  <a:lnTo>
                    <a:pt x="62472" y="55243"/>
                  </a:lnTo>
                  <a:cubicBezTo>
                    <a:pt x="62472" y="38756"/>
                    <a:pt x="44326" y="16487"/>
                    <a:pt x="44326" y="0"/>
                  </a:cubicBezTo>
                  <a:close/>
                </a:path>
              </a:pathLst>
            </a:custGeom>
            <a:solidFill>
              <a:srgbClr val="3F3F3F"/>
            </a:solidFill>
            <a:ln>
              <a:noFill/>
            </a:ln>
          </p:spPr>
          <p:txBody>
            <a:bodyPr wrap="square" lIns="91425" tIns="45700" rIns="91425" bIns="45700" anchor="ctr" anchorCtr="0">
              <a:noAutofit/>
            </a:bodyPr>
            <a:lstStyle/>
            <a:p>
              <a:pPr algn="ctr" defTabSz="685528" latinLnBrk="1"/>
              <a:endParaRPr sz="1400">
                <a:solidFill>
                  <a:prstClr val="black"/>
                </a:solidFill>
                <a:latin typeface="Arial"/>
                <a:ea typeface="Arial"/>
                <a:cs typeface="Arial"/>
                <a:sym typeface="Arial"/>
              </a:endParaRPr>
            </a:p>
          </p:txBody>
        </p:sp>
        <p:sp>
          <p:nvSpPr>
            <p:cNvPr id="509" name="Shape 509"/>
            <p:cNvSpPr/>
            <p:nvPr/>
          </p:nvSpPr>
          <p:spPr>
            <a:xfrm rot="-2805790">
              <a:off x="2098704" y="3044803"/>
              <a:ext cx="192498" cy="514096"/>
            </a:xfrm>
            <a:custGeom>
              <a:avLst/>
              <a:gdLst/>
              <a:ahLst/>
              <a:cxnLst/>
              <a:rect l="0" t="0" r="0" b="0"/>
              <a:pathLst>
                <a:path w="120000" h="120000" extrusionOk="0">
                  <a:moveTo>
                    <a:pt x="44326" y="0"/>
                  </a:moveTo>
                  <a:lnTo>
                    <a:pt x="119999" y="79832"/>
                  </a:lnTo>
                  <a:lnTo>
                    <a:pt x="61803" y="67929"/>
                  </a:lnTo>
                  <a:cubicBezTo>
                    <a:pt x="61550" y="83536"/>
                    <a:pt x="81429" y="104393"/>
                    <a:pt x="81176" y="120000"/>
                  </a:cubicBezTo>
                  <a:lnTo>
                    <a:pt x="0" y="39694"/>
                  </a:lnTo>
                  <a:lnTo>
                    <a:pt x="62472" y="55243"/>
                  </a:lnTo>
                  <a:cubicBezTo>
                    <a:pt x="62472" y="38756"/>
                    <a:pt x="44326" y="16487"/>
                    <a:pt x="44326" y="0"/>
                  </a:cubicBezTo>
                  <a:close/>
                </a:path>
              </a:pathLst>
            </a:custGeom>
            <a:solidFill>
              <a:srgbClr val="3F3F3F"/>
            </a:solidFill>
            <a:ln>
              <a:noFill/>
            </a:ln>
          </p:spPr>
          <p:txBody>
            <a:bodyPr wrap="square" lIns="91425" tIns="45700" rIns="91425" bIns="45700" anchor="ctr" anchorCtr="0">
              <a:noAutofit/>
            </a:bodyPr>
            <a:lstStyle/>
            <a:p>
              <a:pPr algn="ctr" defTabSz="685528" latinLnBrk="1"/>
              <a:endParaRPr sz="1400">
                <a:solidFill>
                  <a:prstClr val="black"/>
                </a:solidFill>
                <a:latin typeface="Arial"/>
                <a:ea typeface="Arial"/>
                <a:cs typeface="Arial"/>
                <a:sym typeface="Arial"/>
              </a:endParaRPr>
            </a:p>
          </p:txBody>
        </p:sp>
        <p:sp>
          <p:nvSpPr>
            <p:cNvPr id="510" name="Shape 510"/>
            <p:cNvSpPr/>
            <p:nvPr/>
          </p:nvSpPr>
          <p:spPr>
            <a:xfrm rot="-2805790">
              <a:off x="2722703" y="2061298"/>
              <a:ext cx="192498" cy="514096"/>
            </a:xfrm>
            <a:custGeom>
              <a:avLst/>
              <a:gdLst/>
              <a:ahLst/>
              <a:cxnLst/>
              <a:rect l="0" t="0" r="0" b="0"/>
              <a:pathLst>
                <a:path w="120000" h="120000" extrusionOk="0">
                  <a:moveTo>
                    <a:pt x="44326" y="0"/>
                  </a:moveTo>
                  <a:lnTo>
                    <a:pt x="119999" y="79832"/>
                  </a:lnTo>
                  <a:lnTo>
                    <a:pt x="61803" y="67929"/>
                  </a:lnTo>
                  <a:cubicBezTo>
                    <a:pt x="61550" y="83536"/>
                    <a:pt x="81429" y="104393"/>
                    <a:pt x="81176" y="120000"/>
                  </a:cubicBezTo>
                  <a:lnTo>
                    <a:pt x="0" y="39694"/>
                  </a:lnTo>
                  <a:lnTo>
                    <a:pt x="62472" y="55243"/>
                  </a:lnTo>
                  <a:cubicBezTo>
                    <a:pt x="62472" y="38756"/>
                    <a:pt x="44326" y="16487"/>
                    <a:pt x="44326" y="0"/>
                  </a:cubicBezTo>
                  <a:close/>
                </a:path>
              </a:pathLst>
            </a:custGeom>
            <a:solidFill>
              <a:srgbClr val="3F3F3F"/>
            </a:solidFill>
            <a:ln>
              <a:noFill/>
            </a:ln>
          </p:spPr>
          <p:txBody>
            <a:bodyPr wrap="square" lIns="91425" tIns="45700" rIns="91425" bIns="45700" anchor="ctr" anchorCtr="0">
              <a:noAutofit/>
            </a:bodyPr>
            <a:lstStyle/>
            <a:p>
              <a:pPr algn="ctr" defTabSz="685528" latinLnBrk="1"/>
              <a:endParaRPr sz="1400">
                <a:solidFill>
                  <a:prstClr val="black"/>
                </a:solidFill>
                <a:latin typeface="Arial"/>
                <a:ea typeface="Arial"/>
                <a:cs typeface="Arial"/>
                <a:sym typeface="Arial"/>
              </a:endParaRPr>
            </a:p>
          </p:txBody>
        </p:sp>
      </p:grpSp>
      <p:grpSp>
        <p:nvGrpSpPr>
          <p:cNvPr id="513" name="Shape 513"/>
          <p:cNvGrpSpPr/>
          <p:nvPr/>
        </p:nvGrpSpPr>
        <p:grpSpPr>
          <a:xfrm>
            <a:off x="4193975" y="2130984"/>
            <a:ext cx="2581019" cy="1628898"/>
            <a:chOff x="4992975" y="2878567"/>
            <a:chExt cx="1273113" cy="865841"/>
          </a:xfrm>
        </p:grpSpPr>
        <p:grpSp>
          <p:nvGrpSpPr>
            <p:cNvPr id="514" name="Shape 514"/>
            <p:cNvGrpSpPr/>
            <p:nvPr/>
          </p:nvGrpSpPr>
          <p:grpSpPr>
            <a:xfrm>
              <a:off x="4992975" y="2878567"/>
              <a:ext cx="346307" cy="276998"/>
              <a:chOff x="4992978" y="2878567"/>
              <a:chExt cx="346307" cy="276998"/>
            </a:xfrm>
          </p:grpSpPr>
          <p:sp>
            <p:nvSpPr>
              <p:cNvPr id="515" name="Shape 515"/>
              <p:cNvSpPr txBox="1"/>
              <p:nvPr/>
            </p:nvSpPr>
            <p:spPr>
              <a:xfrm>
                <a:off x="5129733" y="2878567"/>
                <a:ext cx="209552" cy="276998"/>
              </a:xfrm>
              <a:prstGeom prst="rect">
                <a:avLst/>
              </a:prstGeom>
              <a:noFill/>
              <a:ln>
                <a:noFill/>
              </a:ln>
            </p:spPr>
            <p:txBody>
              <a:bodyPr wrap="square" lIns="91425" tIns="45700" rIns="91425" bIns="45700" anchor="t" anchorCtr="0">
                <a:noAutofit/>
              </a:bodyPr>
              <a:lstStyle/>
              <a:p>
                <a:pPr defTabSz="685528" latinLnBrk="1">
                  <a:buSzPct val="25000"/>
                </a:pPr>
                <a:r>
                  <a:rPr lang="en-US" altLang="zh-HK" sz="3300" b="1" dirty="0">
                    <a:solidFill>
                      <a:srgbClr val="00B0F0"/>
                    </a:solidFill>
                    <a:effectLst>
                      <a:outerShdw blurRad="38100" dist="19050" dir="2700000" algn="tl" rotWithShape="0">
                        <a:prstClr val="black">
                          <a:alpha val="40000"/>
                        </a:prstClr>
                      </a:outerShdw>
                    </a:effectLst>
                    <a:ea typeface="SimSun" pitchFamily="18" charset="0"/>
                  </a:rPr>
                  <a:t>1</a:t>
                </a:r>
              </a:p>
            </p:txBody>
          </p:sp>
          <p:sp>
            <p:nvSpPr>
              <p:cNvPr id="516" name="Shape 516"/>
              <p:cNvSpPr/>
              <p:nvPr/>
            </p:nvSpPr>
            <p:spPr>
              <a:xfrm>
                <a:off x="4992978" y="3001794"/>
                <a:ext cx="56922" cy="65451"/>
              </a:xfrm>
              <a:prstGeom prst="ellipse">
                <a:avLst/>
              </a:prstGeom>
              <a:solidFill>
                <a:srgbClr val="E62949"/>
              </a:solidFill>
              <a:ln>
                <a:noFill/>
              </a:ln>
            </p:spPr>
            <p:txBody>
              <a:bodyPr wrap="square" lIns="91425" tIns="45700" rIns="91425" bIns="45700" anchor="ctr" anchorCtr="0">
                <a:noAutofit/>
              </a:bodyPr>
              <a:lstStyle/>
              <a:p>
                <a:pPr algn="ctr" defTabSz="685528" latinLnBrk="1"/>
                <a:endParaRPr sz="1400">
                  <a:solidFill>
                    <a:prstClr val="black"/>
                  </a:solidFill>
                  <a:latin typeface="Arial"/>
                  <a:ea typeface="Arial"/>
                  <a:cs typeface="Arial"/>
                  <a:sym typeface="Arial"/>
                </a:endParaRPr>
              </a:p>
            </p:txBody>
          </p:sp>
        </p:grpSp>
        <p:grpSp>
          <p:nvGrpSpPr>
            <p:cNvPr id="517" name="Shape 517"/>
            <p:cNvGrpSpPr/>
            <p:nvPr/>
          </p:nvGrpSpPr>
          <p:grpSpPr>
            <a:xfrm>
              <a:off x="4992975" y="3171950"/>
              <a:ext cx="377472" cy="317893"/>
              <a:chOff x="4992978" y="2901144"/>
              <a:chExt cx="377472" cy="317893"/>
            </a:xfrm>
          </p:grpSpPr>
          <p:sp>
            <p:nvSpPr>
              <p:cNvPr id="518" name="Shape 518"/>
              <p:cNvSpPr txBox="1"/>
              <p:nvPr/>
            </p:nvSpPr>
            <p:spPr>
              <a:xfrm>
                <a:off x="5132697" y="2901144"/>
                <a:ext cx="237753" cy="317893"/>
              </a:xfrm>
              <a:prstGeom prst="rect">
                <a:avLst/>
              </a:prstGeom>
              <a:noFill/>
              <a:ln>
                <a:noFill/>
              </a:ln>
            </p:spPr>
            <p:txBody>
              <a:bodyPr wrap="square" lIns="91425" tIns="45700" rIns="91425" bIns="45700" anchor="t" anchorCtr="0">
                <a:noAutofit/>
              </a:bodyPr>
              <a:lstStyle/>
              <a:p>
                <a:pPr defTabSz="685528" latinLnBrk="1">
                  <a:buSzPct val="25000"/>
                </a:pPr>
                <a:r>
                  <a:rPr lang="en-US" altLang="zh-HK" sz="3300" b="1" dirty="0">
                    <a:solidFill>
                      <a:srgbClr val="00B0F0"/>
                    </a:solidFill>
                    <a:effectLst>
                      <a:outerShdw blurRad="38100" dist="19050" dir="2700000" algn="tl" rotWithShape="0">
                        <a:prstClr val="black">
                          <a:alpha val="40000"/>
                        </a:prstClr>
                      </a:outerShdw>
                    </a:effectLst>
                    <a:ea typeface="SimSun" pitchFamily="18" charset="0"/>
                  </a:rPr>
                  <a:t>5</a:t>
                </a:r>
              </a:p>
            </p:txBody>
          </p:sp>
          <p:sp>
            <p:nvSpPr>
              <p:cNvPr id="519" name="Shape 519"/>
              <p:cNvSpPr/>
              <p:nvPr/>
            </p:nvSpPr>
            <p:spPr>
              <a:xfrm>
                <a:off x="4992978" y="3001794"/>
                <a:ext cx="56922" cy="65452"/>
              </a:xfrm>
              <a:prstGeom prst="ellipse">
                <a:avLst/>
              </a:prstGeom>
              <a:solidFill>
                <a:srgbClr val="E62949"/>
              </a:solidFill>
              <a:ln>
                <a:noFill/>
              </a:ln>
            </p:spPr>
            <p:txBody>
              <a:bodyPr wrap="square" lIns="91425" tIns="45700" rIns="91425" bIns="45700" anchor="ctr" anchorCtr="0">
                <a:noAutofit/>
              </a:bodyPr>
              <a:lstStyle/>
              <a:p>
                <a:pPr algn="ctr" defTabSz="685528" latinLnBrk="1"/>
                <a:endParaRPr sz="1400">
                  <a:solidFill>
                    <a:prstClr val="black"/>
                  </a:solidFill>
                  <a:latin typeface="Arial"/>
                  <a:ea typeface="Arial"/>
                  <a:cs typeface="Arial"/>
                  <a:sym typeface="Arial"/>
                </a:endParaRPr>
              </a:p>
            </p:txBody>
          </p:sp>
        </p:grpSp>
        <p:sp>
          <p:nvSpPr>
            <p:cNvPr id="522" name="Shape 522"/>
            <p:cNvSpPr/>
            <p:nvPr/>
          </p:nvSpPr>
          <p:spPr>
            <a:xfrm>
              <a:off x="4992975" y="3543406"/>
              <a:ext cx="56920" cy="65451"/>
            </a:xfrm>
            <a:prstGeom prst="ellipse">
              <a:avLst/>
            </a:prstGeom>
            <a:solidFill>
              <a:srgbClr val="E62949"/>
            </a:solidFill>
            <a:ln>
              <a:noFill/>
            </a:ln>
          </p:spPr>
          <p:txBody>
            <a:bodyPr wrap="square" lIns="91425" tIns="45700" rIns="91425" bIns="45700" anchor="ctr" anchorCtr="0">
              <a:noAutofit/>
            </a:bodyPr>
            <a:lstStyle/>
            <a:p>
              <a:pPr algn="ctr" defTabSz="685528" latinLnBrk="1"/>
              <a:endParaRPr sz="1400">
                <a:solidFill>
                  <a:prstClr val="black"/>
                </a:solidFill>
                <a:latin typeface="Arial"/>
                <a:ea typeface="Arial"/>
                <a:cs typeface="Arial"/>
                <a:sym typeface="Arial"/>
              </a:endParaRPr>
            </a:p>
          </p:txBody>
        </p:sp>
        <p:sp>
          <p:nvSpPr>
            <p:cNvPr id="524" name="Shape 524"/>
            <p:cNvSpPr txBox="1"/>
            <p:nvPr/>
          </p:nvSpPr>
          <p:spPr>
            <a:xfrm>
              <a:off x="5132694" y="3467410"/>
              <a:ext cx="1133394" cy="276998"/>
            </a:xfrm>
            <a:prstGeom prst="rect">
              <a:avLst/>
            </a:prstGeom>
            <a:noFill/>
            <a:ln>
              <a:noFill/>
            </a:ln>
          </p:spPr>
          <p:txBody>
            <a:bodyPr wrap="square" lIns="91425" tIns="45700" rIns="91425" bIns="45700" anchor="t" anchorCtr="0">
              <a:noAutofit/>
            </a:bodyPr>
            <a:lstStyle/>
            <a:p>
              <a:pPr defTabSz="685528" latinLnBrk="1">
                <a:buSzPct val="25000"/>
              </a:pPr>
              <a:r>
                <a:rPr lang="en-US" altLang="zh-HK" sz="2400" b="1" dirty="0">
                  <a:solidFill>
                    <a:srgbClr val="00B0F0"/>
                  </a:solidFill>
                  <a:effectLst>
                    <a:outerShdw blurRad="38100" dist="19050" dir="2700000" algn="tl" rotWithShape="0">
                      <a:prstClr val="black">
                        <a:alpha val="40000"/>
                      </a:prstClr>
                    </a:outerShdw>
                  </a:effectLst>
                  <a:ea typeface="SimSun" pitchFamily="18" charset="0"/>
                </a:rPr>
                <a:t>90,000,000+</a:t>
              </a:r>
            </a:p>
          </p:txBody>
        </p:sp>
      </p:grpSp>
      <p:grpSp>
        <p:nvGrpSpPr>
          <p:cNvPr id="527" name="Shape 527"/>
          <p:cNvGrpSpPr/>
          <p:nvPr/>
        </p:nvGrpSpPr>
        <p:grpSpPr>
          <a:xfrm>
            <a:off x="820661" y="1099247"/>
            <a:ext cx="1859739" cy="1392365"/>
            <a:chOff x="-429787" y="608388"/>
            <a:chExt cx="2479652" cy="1856487"/>
          </a:xfrm>
        </p:grpSpPr>
        <p:sp>
          <p:nvSpPr>
            <p:cNvPr id="528" name="Shape 528"/>
            <p:cNvSpPr/>
            <p:nvPr/>
          </p:nvSpPr>
          <p:spPr>
            <a:xfrm rot="2062115">
              <a:off x="729412" y="1132446"/>
              <a:ext cx="1100521" cy="1119520"/>
            </a:xfrm>
            <a:custGeom>
              <a:avLst/>
              <a:gdLst/>
              <a:ahLst/>
              <a:cxnLst/>
              <a:rect l="0" t="0" r="0" b="0"/>
              <a:pathLst>
                <a:path w="120000" h="120000" extrusionOk="0">
                  <a:moveTo>
                    <a:pt x="28828" y="28292"/>
                  </a:moveTo>
                  <a:cubicBezTo>
                    <a:pt x="41571" y="20379"/>
                    <a:pt x="54770" y="15872"/>
                    <a:pt x="75216" y="2161"/>
                  </a:cubicBezTo>
                  <a:cubicBezTo>
                    <a:pt x="79236" y="197"/>
                    <a:pt x="80182" y="-616"/>
                    <a:pt x="82792" y="515"/>
                  </a:cubicBezTo>
                  <a:cubicBezTo>
                    <a:pt x="85230" y="1867"/>
                    <a:pt x="85819" y="4676"/>
                    <a:pt x="86167" y="8076"/>
                  </a:cubicBezTo>
                  <a:cubicBezTo>
                    <a:pt x="84516" y="25171"/>
                    <a:pt x="41809" y="38814"/>
                    <a:pt x="62407" y="39922"/>
                  </a:cubicBezTo>
                  <a:cubicBezTo>
                    <a:pt x="76959" y="38511"/>
                    <a:pt x="84747" y="37101"/>
                    <a:pt x="100528" y="36598"/>
                  </a:cubicBezTo>
                  <a:cubicBezTo>
                    <a:pt x="114875" y="36799"/>
                    <a:pt x="117232" y="45765"/>
                    <a:pt x="110059" y="55335"/>
                  </a:cubicBezTo>
                  <a:cubicBezTo>
                    <a:pt x="119076" y="55838"/>
                    <a:pt x="126557" y="69639"/>
                    <a:pt x="110981" y="75280"/>
                  </a:cubicBezTo>
                  <a:cubicBezTo>
                    <a:pt x="125840" y="84347"/>
                    <a:pt x="117334" y="95831"/>
                    <a:pt x="108829" y="97946"/>
                  </a:cubicBezTo>
                  <a:cubicBezTo>
                    <a:pt x="116002" y="104293"/>
                    <a:pt x="115182" y="109128"/>
                    <a:pt x="107907" y="113057"/>
                  </a:cubicBezTo>
                  <a:cubicBezTo>
                    <a:pt x="91767" y="119605"/>
                    <a:pt x="50059" y="124138"/>
                    <a:pt x="26438" y="114266"/>
                  </a:cubicBezTo>
                  <a:cubicBezTo>
                    <a:pt x="15573" y="110608"/>
                    <a:pt x="8510" y="106780"/>
                    <a:pt x="753" y="106360"/>
                  </a:cubicBezTo>
                  <a:lnTo>
                    <a:pt x="0" y="55653"/>
                  </a:lnTo>
                  <a:cubicBezTo>
                    <a:pt x="1002" y="55498"/>
                    <a:pt x="2197" y="55087"/>
                    <a:pt x="3996" y="54126"/>
                  </a:cubicBezTo>
                  <a:cubicBezTo>
                    <a:pt x="6250" y="48585"/>
                    <a:pt x="9068" y="44002"/>
                    <a:pt x="15985" y="37806"/>
                  </a:cubicBezTo>
                  <a:cubicBezTo>
                    <a:pt x="20383" y="33945"/>
                    <a:pt x="24581" y="30929"/>
                    <a:pt x="28828" y="28292"/>
                  </a:cubicBezTo>
                  <a:close/>
                </a:path>
              </a:pathLst>
            </a:custGeom>
            <a:solidFill>
              <a:srgbClr val="F6C958"/>
            </a:solidFill>
            <a:ln>
              <a:noFill/>
            </a:ln>
          </p:spPr>
          <p:txBody>
            <a:bodyPr wrap="square" lIns="91425" tIns="45700" rIns="91425" bIns="45700" anchor="ctr" anchorCtr="0">
              <a:noAutofit/>
            </a:bodyPr>
            <a:lstStyle/>
            <a:p>
              <a:pPr algn="ctr" defTabSz="685528" latinLnBrk="1"/>
              <a:endParaRPr sz="1400">
                <a:solidFill>
                  <a:prstClr val="white"/>
                </a:solidFill>
                <a:latin typeface="Arial"/>
                <a:ea typeface="Arial"/>
                <a:cs typeface="Arial"/>
                <a:sym typeface="Arial"/>
              </a:endParaRPr>
            </a:p>
          </p:txBody>
        </p:sp>
        <p:sp>
          <p:nvSpPr>
            <p:cNvPr id="529" name="Shape 529"/>
            <p:cNvSpPr/>
            <p:nvPr/>
          </p:nvSpPr>
          <p:spPr>
            <a:xfrm rot="2088680">
              <a:off x="500186" y="1191785"/>
              <a:ext cx="251778" cy="561341"/>
            </a:xfrm>
            <a:prstGeom prst="rect">
              <a:avLst/>
            </a:prstGeom>
            <a:solidFill>
              <a:schemeClr val="lt1"/>
            </a:solidFill>
            <a:ln>
              <a:noFill/>
            </a:ln>
          </p:spPr>
          <p:txBody>
            <a:bodyPr wrap="square" lIns="91425" tIns="45700" rIns="91425" bIns="45700" anchor="ctr" anchorCtr="0">
              <a:noAutofit/>
            </a:bodyPr>
            <a:lstStyle/>
            <a:p>
              <a:pPr algn="ctr" defTabSz="685528" latinLnBrk="1"/>
              <a:endParaRPr sz="1400">
                <a:solidFill>
                  <a:prstClr val="white"/>
                </a:solidFill>
                <a:latin typeface="Arial"/>
                <a:ea typeface="Arial"/>
                <a:cs typeface="Arial"/>
                <a:sym typeface="Arial"/>
              </a:endParaRPr>
            </a:p>
          </p:txBody>
        </p:sp>
        <p:sp>
          <p:nvSpPr>
            <p:cNvPr id="530" name="Shape 530"/>
            <p:cNvSpPr/>
            <p:nvPr/>
          </p:nvSpPr>
          <p:spPr>
            <a:xfrm rot="2088680">
              <a:off x="-301345" y="798533"/>
              <a:ext cx="895191" cy="730614"/>
            </a:xfrm>
            <a:custGeom>
              <a:avLst/>
              <a:gdLst/>
              <a:ahLst/>
              <a:cxnLst/>
              <a:rect l="0" t="0" r="0" b="0"/>
              <a:pathLst>
                <a:path w="120000" h="120000" extrusionOk="0">
                  <a:moveTo>
                    <a:pt x="0" y="0"/>
                  </a:moveTo>
                  <a:lnTo>
                    <a:pt x="120000" y="0"/>
                  </a:lnTo>
                  <a:lnTo>
                    <a:pt x="120000" y="120000"/>
                  </a:lnTo>
                  <a:lnTo>
                    <a:pt x="68097" y="120000"/>
                  </a:lnTo>
                  <a:close/>
                </a:path>
              </a:pathLst>
            </a:custGeom>
            <a:solidFill>
              <a:srgbClr val="3F3F3F"/>
            </a:solidFill>
            <a:ln>
              <a:noFill/>
            </a:ln>
          </p:spPr>
          <p:txBody>
            <a:bodyPr wrap="square" lIns="91425" tIns="45700" rIns="91425" bIns="45700" anchor="ctr" anchorCtr="0">
              <a:noAutofit/>
            </a:bodyPr>
            <a:lstStyle/>
            <a:p>
              <a:pPr algn="ctr" defTabSz="685528" latinLnBrk="1"/>
              <a:endParaRPr sz="1400">
                <a:solidFill>
                  <a:prstClr val="white"/>
                </a:solidFill>
                <a:latin typeface="Arial"/>
                <a:ea typeface="Arial"/>
                <a:cs typeface="Arial"/>
                <a:sym typeface="Arial"/>
              </a:endParaRPr>
            </a:p>
          </p:txBody>
        </p:sp>
        <p:sp>
          <p:nvSpPr>
            <p:cNvPr id="531" name="Shape 531"/>
            <p:cNvSpPr/>
            <p:nvPr/>
          </p:nvSpPr>
          <p:spPr>
            <a:xfrm>
              <a:off x="490431" y="1573495"/>
              <a:ext cx="94897" cy="94897"/>
            </a:xfrm>
            <a:prstGeom prst="ellipse">
              <a:avLst/>
            </a:prstGeom>
            <a:solidFill>
              <a:srgbClr val="3F3F3F"/>
            </a:solidFill>
            <a:ln>
              <a:noFill/>
            </a:ln>
          </p:spPr>
          <p:txBody>
            <a:bodyPr wrap="square" lIns="91425" tIns="45700" rIns="91425" bIns="45700" anchor="ctr" anchorCtr="0">
              <a:noAutofit/>
            </a:bodyPr>
            <a:lstStyle/>
            <a:p>
              <a:pPr algn="ctr" defTabSz="685528" latinLnBrk="1"/>
              <a:endParaRPr sz="1400">
                <a:solidFill>
                  <a:prstClr val="white"/>
                </a:solidFill>
                <a:latin typeface="Arial"/>
                <a:ea typeface="Arial"/>
                <a:cs typeface="Arial"/>
                <a:sym typeface="Arial"/>
              </a:endParaRPr>
            </a:p>
          </p:txBody>
        </p:sp>
      </p:grpSp>
      <p:sp>
        <p:nvSpPr>
          <p:cNvPr id="46" name="Title 2"/>
          <p:cNvSpPr>
            <a:spLocks noGrp="1"/>
          </p:cNvSpPr>
          <p:nvPr>
            <p:ph type="title"/>
          </p:nvPr>
        </p:nvSpPr>
        <p:spPr>
          <a:xfrm>
            <a:off x="0" y="435880"/>
            <a:ext cx="9144000" cy="663350"/>
          </a:xfrm>
          <a:noFill/>
          <a:ln>
            <a:noFill/>
          </a:ln>
        </p:spPr>
        <p:txBody>
          <a:bodyPr wrap="square" lIns="68544" tIns="34274" rIns="68544" bIns="34274" anchor="ctr" anchorCtr="0">
            <a:noAutofit/>
          </a:bodyPr>
          <a:lstStyle/>
          <a:p>
            <a:pPr>
              <a:buClr>
                <a:srgbClr val="1C7DE1"/>
              </a:buClr>
              <a:buSzPct val="25000"/>
            </a:pPr>
            <a:r>
              <a:rPr lang="zh-HK" altLang="en-US" b="1" dirty="0">
                <a:solidFill>
                  <a:srgbClr val="1C7DE1"/>
                </a:solidFill>
                <a:ea typeface="SimSun" pitchFamily="18" charset="0"/>
              </a:rPr>
              <a:t> </a:t>
            </a:r>
            <a:r>
              <a:rPr lang="en-US" altLang="zh-HK" b="1" dirty="0">
                <a:solidFill>
                  <a:srgbClr val="00B0F0"/>
                </a:solidFill>
                <a:ea typeface="SimSun" pitchFamily="18" charset="0"/>
              </a:rPr>
              <a:t>1 BDC </a:t>
            </a:r>
            <a:r>
              <a:rPr lang="en-US" altLang="zh-HK" b="1" dirty="0">
                <a:solidFill>
                  <a:schemeClr val="bg1"/>
                </a:solidFill>
                <a:ea typeface="SimSun" pitchFamily="18" charset="0"/>
              </a:rPr>
              <a:t>can be approved in 5 Markets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0758" y="2784791"/>
            <a:ext cx="1437773" cy="314202"/>
          </a:xfrm>
          <a:prstGeom prst="rect">
            <a:avLst/>
          </a:prstGeom>
        </p:spPr>
      </p:pic>
      <p:sp>
        <p:nvSpPr>
          <p:cNvPr id="5" name="TextBox 4"/>
          <p:cNvSpPr txBox="1"/>
          <p:nvPr/>
        </p:nvSpPr>
        <p:spPr>
          <a:xfrm>
            <a:off x="5036813" y="2262384"/>
            <a:ext cx="1690939" cy="389731"/>
          </a:xfrm>
          <a:prstGeom prst="rect">
            <a:avLst/>
          </a:prstGeom>
          <a:noFill/>
          <a:ln>
            <a:noFill/>
          </a:ln>
        </p:spPr>
        <p:txBody>
          <a:bodyPr wrap="square" lIns="68544" tIns="34274" rIns="68544" bIns="34274" rtlCol="0" anchor="t" anchorCtr="0">
            <a:noAutofit/>
          </a:bodyPr>
          <a:lstStyle/>
          <a:p>
            <a:pPr defTabSz="685528" latinLnBrk="1">
              <a:buSzPct val="25000"/>
            </a:pPr>
            <a:r>
              <a:rPr lang="en-US" altLang="zh-HK" sz="2100" b="1" dirty="0">
                <a:solidFill>
                  <a:prstClr val="white"/>
                </a:solidFill>
                <a:ea typeface="SimSun" pitchFamily="18" charset="0"/>
              </a:rPr>
              <a:t>application</a:t>
            </a:r>
          </a:p>
          <a:p>
            <a:pPr algn="ctr" defTabSz="685528" latinLnBrk="1">
              <a:buSzPct val="25000"/>
            </a:pPr>
            <a:endParaRPr lang="en-GB" sz="2100" b="1" dirty="0">
              <a:solidFill>
                <a:prstClr val="white"/>
              </a:solidFill>
              <a:latin typeface="微軟正黑體" panose="020B0604030504040204" pitchFamily="34" charset="-120"/>
              <a:ea typeface="微軟正黑體" panose="020B0604030504040204" pitchFamily="34" charset="-120"/>
              <a:cs typeface="Arial"/>
              <a:sym typeface="Arial"/>
            </a:endParaRPr>
          </a:p>
        </p:txBody>
      </p:sp>
      <p:sp>
        <p:nvSpPr>
          <p:cNvPr id="2" name="TextBox 1"/>
          <p:cNvSpPr txBox="1"/>
          <p:nvPr/>
        </p:nvSpPr>
        <p:spPr>
          <a:xfrm>
            <a:off x="6333613" y="3266209"/>
            <a:ext cx="2653993" cy="351901"/>
          </a:xfrm>
          <a:prstGeom prst="rect">
            <a:avLst/>
          </a:prstGeom>
          <a:noFill/>
          <a:ln>
            <a:noFill/>
          </a:ln>
        </p:spPr>
        <p:txBody>
          <a:bodyPr wrap="square" lIns="68544" tIns="34274" rIns="68544" bIns="34274" rtlCol="0" anchor="t" anchorCtr="0">
            <a:noAutofit/>
          </a:bodyPr>
          <a:lstStyle/>
          <a:p>
            <a:pPr algn="ctr" defTabSz="685528" latinLnBrk="1">
              <a:buSzPct val="25000"/>
            </a:pPr>
            <a:r>
              <a:rPr lang="en-US" altLang="zh-HK" b="1" dirty="0">
                <a:solidFill>
                  <a:prstClr val="white"/>
                </a:solidFill>
                <a:ea typeface="SimSun" pitchFamily="18" charset="0"/>
              </a:rPr>
              <a:t>business opportunities</a:t>
            </a:r>
          </a:p>
        </p:txBody>
      </p:sp>
    </p:spTree>
    <p:extLst>
      <p:ext uri="{BB962C8B-B14F-4D97-AF65-F5344CB8AC3E}">
        <p14:creationId xmlns:p14="http://schemas.microsoft.com/office/powerpoint/2010/main" val="18264696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1419946" y="1576267"/>
            <a:ext cx="6290983" cy="3429000"/>
            <a:chOff x="1893239" y="2101689"/>
            <a:chExt cx="8387977" cy="4572000"/>
          </a:xfrm>
        </p:grpSpPr>
        <p:pic>
          <p:nvPicPr>
            <p:cNvPr id="3" name="Picture 2"/>
            <p:cNvPicPr>
              <a:picLocks noChangeAspect="1"/>
            </p:cNvPicPr>
            <p:nvPr/>
          </p:nvPicPr>
          <p:blipFill>
            <a:blip r:embed="rId3" cstate="screen">
              <a:alphaModFix amt="75000"/>
              <a:extLst>
                <a:ext uri="{28A0092B-C50C-407E-A947-70E740481C1C}">
                  <a14:useLocalDpi xmlns:a14="http://schemas.microsoft.com/office/drawing/2010/main"/>
                </a:ext>
              </a:extLst>
            </a:blip>
            <a:stretch>
              <a:fillRect/>
            </a:stretch>
          </p:blipFill>
          <p:spPr>
            <a:xfrm>
              <a:off x="1893239" y="2101689"/>
              <a:ext cx="3182112" cy="4572000"/>
            </a:xfrm>
            <a:prstGeom prst="rect">
              <a:avLst/>
            </a:prstGeom>
          </p:spPr>
        </p:pic>
        <p:pic>
          <p:nvPicPr>
            <p:cNvPr id="34" name="Picture 33"/>
            <p:cNvPicPr>
              <a:picLocks noChangeAspect="1"/>
            </p:cNvPicPr>
            <p:nvPr/>
          </p:nvPicPr>
          <p:blipFill>
            <a:blip r:embed="rId3" cstate="screen">
              <a:alphaModFix amt="71000"/>
              <a:extLst>
                <a:ext uri="{28A0092B-C50C-407E-A947-70E740481C1C}">
                  <a14:useLocalDpi xmlns:a14="http://schemas.microsoft.com/office/drawing/2010/main"/>
                </a:ext>
              </a:extLst>
            </a:blip>
            <a:stretch>
              <a:fillRect/>
            </a:stretch>
          </p:blipFill>
          <p:spPr>
            <a:xfrm flipH="1">
              <a:off x="7099104" y="2101689"/>
              <a:ext cx="3182112" cy="4572000"/>
            </a:xfrm>
            <a:prstGeom prst="rect">
              <a:avLst/>
            </a:prstGeom>
          </p:spPr>
        </p:pic>
      </p:gr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cxnSp>
        <p:nvCxnSpPr>
          <p:cNvPr id="23" name="Straight Arrow Connector 22"/>
          <p:cNvCxnSpPr/>
          <p:nvPr/>
        </p:nvCxnSpPr>
        <p:spPr>
          <a:xfrm>
            <a:off x="4572000" y="2207944"/>
            <a:ext cx="0" cy="2450480"/>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pic>
        <p:nvPicPr>
          <p:cNvPr id="25" name="Picture 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pic>
        <p:nvPicPr>
          <p:cNvPr id="29" name="Picture 2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0"/>
            <a:ext cx="9141714" cy="5143500"/>
          </a:xfrm>
          <a:prstGeom prst="rect">
            <a:avLst/>
          </a:prstGeom>
        </p:spPr>
      </p:pic>
      <p:pic>
        <p:nvPicPr>
          <p:cNvPr id="33" name="Picture 3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17"/>
            <a:ext cx="9141714" cy="5143499"/>
          </a:xfrm>
          <a:prstGeom prst="rect">
            <a:avLst/>
          </a:prstGeom>
        </p:spPr>
      </p:pic>
      <p:sp>
        <p:nvSpPr>
          <p:cNvPr id="42" name="TextBox 41"/>
          <p:cNvSpPr txBox="1"/>
          <p:nvPr/>
        </p:nvSpPr>
        <p:spPr>
          <a:xfrm>
            <a:off x="5152749" y="1414135"/>
            <a:ext cx="599332" cy="253916"/>
          </a:xfrm>
          <a:prstGeom prst="rect">
            <a:avLst/>
          </a:prstGeom>
          <a:noFill/>
        </p:spPr>
        <p:txBody>
          <a:bodyPr wrap="square" lIns="68556" tIns="34289" rIns="68556" bIns="34289" rtlCol="0">
            <a:spAutoFit/>
          </a:bodyPr>
          <a:lstStyle/>
          <a:p>
            <a:pPr algn="r" defTabSz="685528"/>
            <a:r>
              <a:rPr lang="en-US" altLang="zh-HK" sz="1200" b="1" dirty="0">
                <a:solidFill>
                  <a:srgbClr val="FFFFFF"/>
                </a:solidFill>
                <a:ea typeface="SimSun" pitchFamily="18" charset="0"/>
              </a:rPr>
              <a:t>5000</a:t>
            </a:r>
          </a:p>
        </p:txBody>
      </p:sp>
      <p:sp>
        <p:nvSpPr>
          <p:cNvPr id="43" name="TextBox 42"/>
          <p:cNvSpPr txBox="1"/>
          <p:nvPr/>
        </p:nvSpPr>
        <p:spPr>
          <a:xfrm>
            <a:off x="3249819" y="1414135"/>
            <a:ext cx="599332" cy="253916"/>
          </a:xfrm>
          <a:prstGeom prst="rect">
            <a:avLst/>
          </a:prstGeom>
          <a:noFill/>
        </p:spPr>
        <p:txBody>
          <a:bodyPr wrap="square" lIns="68556" tIns="34289" rIns="68556" bIns="34289" rtlCol="0">
            <a:spAutoFit/>
          </a:bodyPr>
          <a:lstStyle/>
          <a:p>
            <a:pPr algn="r" defTabSz="685528"/>
            <a:r>
              <a:rPr lang="en-US" altLang="zh-HK" sz="1200" b="1" dirty="0">
                <a:solidFill>
                  <a:srgbClr val="FFFFFF"/>
                </a:solidFill>
                <a:ea typeface="SimSun" pitchFamily="18" charset="0"/>
              </a:rPr>
              <a:t>5000</a:t>
            </a:r>
          </a:p>
        </p:txBody>
      </p:sp>
      <p:sp>
        <p:nvSpPr>
          <p:cNvPr id="30" name="TextBox 29"/>
          <p:cNvSpPr txBox="1"/>
          <p:nvPr/>
        </p:nvSpPr>
        <p:spPr>
          <a:xfrm>
            <a:off x="3235908" y="1840717"/>
            <a:ext cx="599332" cy="253916"/>
          </a:xfrm>
          <a:prstGeom prst="rect">
            <a:avLst/>
          </a:prstGeom>
          <a:noFill/>
        </p:spPr>
        <p:txBody>
          <a:bodyPr wrap="square" lIns="68556" tIns="34289" rIns="68556" bIns="34289" rtlCol="0">
            <a:spAutoFit/>
          </a:bodyPr>
          <a:lstStyle/>
          <a:p>
            <a:pPr algn="r" defTabSz="685528"/>
            <a:r>
              <a:rPr lang="en-US" altLang="zh-HK" sz="1200" b="1" dirty="0">
                <a:solidFill>
                  <a:srgbClr val="FFFFFF"/>
                </a:solidFill>
                <a:ea typeface="SimSun" pitchFamily="18" charset="0"/>
              </a:rPr>
              <a:t>1200</a:t>
            </a:r>
          </a:p>
        </p:txBody>
      </p:sp>
      <p:sp>
        <p:nvSpPr>
          <p:cNvPr id="16" name="Rectangle 15"/>
          <p:cNvSpPr/>
          <p:nvPr/>
        </p:nvSpPr>
        <p:spPr>
          <a:xfrm>
            <a:off x="5941567" y="1102930"/>
            <a:ext cx="3040742" cy="11440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68556" tIns="34289" rIns="68556" bIns="34289" rtlCol="0" anchor="ctr"/>
          <a:lstStyle/>
          <a:p>
            <a:pPr algn="ctr" defTabSz="685307"/>
            <a:r>
              <a:rPr lang="en-US" altLang="zh-HK" sz="1400" b="1" dirty="0">
                <a:solidFill>
                  <a:srgbClr val="FFFFFF"/>
                </a:solidFill>
                <a:ea typeface="SimSun" pitchFamily="18" charset="0"/>
              </a:rPr>
              <a:t>5000 / 5000 = $4,600</a:t>
            </a:r>
          </a:p>
          <a:p>
            <a:pPr algn="ctr" defTabSz="685307"/>
            <a:r>
              <a:rPr lang="en-US" altLang="zh-HK" sz="1400" b="1" dirty="0">
                <a:solidFill>
                  <a:srgbClr val="FFFFFF"/>
                </a:solidFill>
                <a:ea typeface="SimSun" pitchFamily="18" charset="0"/>
              </a:rPr>
              <a:t>3600 / 3600 = $2,300</a:t>
            </a:r>
          </a:p>
          <a:p>
            <a:pPr algn="ctr" defTabSz="685307"/>
            <a:r>
              <a:rPr lang="en-US" altLang="zh-HK" sz="1400" b="1" dirty="0">
                <a:solidFill>
                  <a:srgbClr val="FFFFFF"/>
                </a:solidFill>
                <a:ea typeface="SimSun" pitchFamily="18" charset="0"/>
              </a:rPr>
              <a:t>2400 / 2400 = $2,300</a:t>
            </a:r>
          </a:p>
          <a:p>
            <a:pPr algn="ctr" defTabSz="685307"/>
            <a:r>
              <a:rPr lang="en-US" altLang="zh-HK" sz="1400" b="1" dirty="0">
                <a:solidFill>
                  <a:srgbClr val="FFFFFF"/>
                </a:solidFill>
                <a:ea typeface="SimSun" pitchFamily="18" charset="0"/>
              </a:rPr>
              <a:t>1200 / 1200 = $2,300</a:t>
            </a:r>
          </a:p>
          <a:p>
            <a:pPr algn="ctr" defTabSz="685307"/>
            <a:r>
              <a:rPr lang="zh-HK" altLang="en-US" sz="1400" b="1" dirty="0">
                <a:solidFill>
                  <a:srgbClr val="FFFFFF"/>
                </a:solidFill>
                <a:ea typeface="SimSun" pitchFamily="18" charset="0"/>
              </a:rPr>
              <a:t> </a:t>
            </a:r>
            <a:r>
              <a:rPr lang="en-US" altLang="zh-HK" sz="2100" b="1" dirty="0">
                <a:solidFill>
                  <a:srgbClr val="FF0000"/>
                </a:solidFill>
                <a:ea typeface="SimSun" pitchFamily="18" charset="0"/>
              </a:rPr>
              <a:t>$11,500</a:t>
            </a:r>
          </a:p>
        </p:txBody>
      </p:sp>
      <p:sp>
        <p:nvSpPr>
          <p:cNvPr id="17" name="Rectangle 16"/>
          <p:cNvSpPr/>
          <p:nvPr/>
        </p:nvSpPr>
        <p:spPr>
          <a:xfrm>
            <a:off x="153560" y="1097755"/>
            <a:ext cx="3035715" cy="11492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68556" tIns="34289" rIns="68556" bIns="34289" rtlCol="0" anchor="ctr"/>
          <a:lstStyle/>
          <a:p>
            <a:pPr algn="ctr" defTabSz="685307"/>
            <a:r>
              <a:rPr lang="en-US" altLang="zh-HK" sz="1400" b="1" dirty="0">
                <a:solidFill>
                  <a:srgbClr val="FFFFFF"/>
                </a:solidFill>
                <a:ea typeface="SimSun" pitchFamily="18" charset="0"/>
              </a:rPr>
              <a:t>5000 / 5000 = $4,600</a:t>
            </a:r>
          </a:p>
          <a:p>
            <a:pPr algn="ctr" defTabSz="685307"/>
            <a:r>
              <a:rPr lang="en-US" altLang="zh-HK" sz="1400" b="1" dirty="0">
                <a:solidFill>
                  <a:srgbClr val="FFFFFF"/>
                </a:solidFill>
                <a:ea typeface="SimSun" pitchFamily="18" charset="0"/>
              </a:rPr>
              <a:t>3600 / 3600 = $2,300</a:t>
            </a:r>
          </a:p>
          <a:p>
            <a:pPr algn="ctr" defTabSz="685307"/>
            <a:r>
              <a:rPr lang="en-US" altLang="zh-HK" sz="1400" b="1" dirty="0">
                <a:solidFill>
                  <a:srgbClr val="FFFFFF"/>
                </a:solidFill>
                <a:ea typeface="SimSun" pitchFamily="18" charset="0"/>
              </a:rPr>
              <a:t>2400 / 2400 = $2,300</a:t>
            </a:r>
          </a:p>
          <a:p>
            <a:pPr algn="ctr" defTabSz="685307"/>
            <a:r>
              <a:rPr lang="en-US" altLang="zh-HK" sz="1400" b="1" dirty="0">
                <a:solidFill>
                  <a:srgbClr val="FFFFFF"/>
                </a:solidFill>
                <a:ea typeface="SimSun" pitchFamily="18" charset="0"/>
              </a:rPr>
              <a:t>1200 / 1200 = $2,300</a:t>
            </a:r>
          </a:p>
          <a:p>
            <a:pPr algn="ctr" defTabSz="685307"/>
            <a:r>
              <a:rPr lang="zh-HK" altLang="en-US" sz="1400" b="1" dirty="0">
                <a:solidFill>
                  <a:srgbClr val="FFFFFF"/>
                </a:solidFill>
                <a:ea typeface="SimSun" pitchFamily="18" charset="0"/>
              </a:rPr>
              <a:t> </a:t>
            </a:r>
            <a:r>
              <a:rPr lang="en-US" altLang="zh-HK" sz="2100" b="1" dirty="0">
                <a:solidFill>
                  <a:srgbClr val="FF0000"/>
                </a:solidFill>
                <a:ea typeface="SimSun" pitchFamily="18" charset="0"/>
              </a:rPr>
              <a:t>$11,500</a:t>
            </a:r>
          </a:p>
        </p:txBody>
      </p:sp>
      <p:cxnSp>
        <p:nvCxnSpPr>
          <p:cNvPr id="35" name="Straight Connector 34"/>
          <p:cNvCxnSpPr/>
          <p:nvPr/>
        </p:nvCxnSpPr>
        <p:spPr>
          <a:xfrm>
            <a:off x="880946" y="1990492"/>
            <a:ext cx="158904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679583" y="1990492"/>
            <a:ext cx="158904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243286" y="1840717"/>
            <a:ext cx="1237786" cy="253916"/>
          </a:xfrm>
          <a:prstGeom prst="rect">
            <a:avLst/>
          </a:prstGeom>
          <a:noFill/>
        </p:spPr>
        <p:txBody>
          <a:bodyPr wrap="square" lIns="68556" tIns="34289" rIns="68556" bIns="34289" rtlCol="0">
            <a:spAutoFit/>
          </a:bodyPr>
          <a:lstStyle/>
          <a:p>
            <a:pPr defTabSz="685528"/>
            <a:r>
              <a:rPr lang="en-US" altLang="zh-HK" sz="1200" b="1" dirty="0">
                <a:solidFill>
                  <a:srgbClr val="FFFFFF"/>
                </a:solidFill>
                <a:ea typeface="SimSun" pitchFamily="18" charset="0"/>
              </a:rPr>
              <a:t>1200</a:t>
            </a:r>
          </a:p>
        </p:txBody>
      </p:sp>
      <p:sp>
        <p:nvSpPr>
          <p:cNvPr id="18" name="TextBox 17"/>
          <p:cNvSpPr txBox="1"/>
          <p:nvPr/>
        </p:nvSpPr>
        <p:spPr>
          <a:xfrm>
            <a:off x="-1" y="775683"/>
            <a:ext cx="9144002" cy="318546"/>
          </a:xfrm>
          <a:prstGeom prst="rect">
            <a:avLst/>
          </a:prstGeom>
          <a:noFill/>
        </p:spPr>
        <p:txBody>
          <a:bodyPr wrap="square" lIns="68537" tIns="34289" rIns="68537" bIns="34289" rtlCol="0">
            <a:spAutoFit/>
          </a:bodyPr>
          <a:lstStyle/>
          <a:p>
            <a:pPr algn="ctr" defTabSz="685307">
              <a:lnSpc>
                <a:spcPct val="90000"/>
              </a:lnSpc>
            </a:pPr>
            <a:r>
              <a:rPr lang="en-US" altLang="zh-HK" b="1" dirty="0">
                <a:solidFill>
                  <a:srgbClr val="FFFFFF"/>
                </a:solidFill>
                <a:ea typeface="SimSun" pitchFamily="18" charset="0"/>
              </a:rPr>
              <a:t>Daily tracking BV and IBV. Weekly calculating commission.</a:t>
            </a:r>
          </a:p>
        </p:txBody>
      </p:sp>
      <p:sp>
        <p:nvSpPr>
          <p:cNvPr id="37" name="TextBox 36"/>
          <p:cNvSpPr txBox="1"/>
          <p:nvPr/>
        </p:nvSpPr>
        <p:spPr>
          <a:xfrm>
            <a:off x="3238008" y="1696141"/>
            <a:ext cx="599332" cy="253916"/>
          </a:xfrm>
          <a:prstGeom prst="rect">
            <a:avLst/>
          </a:prstGeom>
          <a:noFill/>
        </p:spPr>
        <p:txBody>
          <a:bodyPr wrap="square" lIns="68556" tIns="34289" rIns="68556" bIns="34289" rtlCol="0">
            <a:spAutoFit/>
          </a:bodyPr>
          <a:lstStyle/>
          <a:p>
            <a:pPr algn="r" defTabSz="685528"/>
            <a:r>
              <a:rPr lang="en-US" altLang="zh-HK" sz="1200" b="1" dirty="0">
                <a:solidFill>
                  <a:srgbClr val="FFFFFF"/>
                </a:solidFill>
                <a:ea typeface="SimSun" pitchFamily="18" charset="0"/>
              </a:rPr>
              <a:t>2400</a:t>
            </a:r>
          </a:p>
        </p:txBody>
      </p:sp>
      <p:sp>
        <p:nvSpPr>
          <p:cNvPr id="36" name="TextBox 35"/>
          <p:cNvSpPr txBox="1"/>
          <p:nvPr/>
        </p:nvSpPr>
        <p:spPr>
          <a:xfrm>
            <a:off x="5140884" y="1696141"/>
            <a:ext cx="599332" cy="253916"/>
          </a:xfrm>
          <a:prstGeom prst="rect">
            <a:avLst/>
          </a:prstGeom>
          <a:noFill/>
        </p:spPr>
        <p:txBody>
          <a:bodyPr wrap="square" lIns="68556" tIns="34289" rIns="68556" bIns="34289" rtlCol="0">
            <a:spAutoFit/>
          </a:bodyPr>
          <a:lstStyle/>
          <a:p>
            <a:pPr algn="r" defTabSz="685528"/>
            <a:r>
              <a:rPr lang="en-US" altLang="zh-HK" sz="1200" b="1" dirty="0">
                <a:solidFill>
                  <a:srgbClr val="FFFFFF"/>
                </a:solidFill>
                <a:ea typeface="SimSun" pitchFamily="18" charset="0"/>
              </a:rPr>
              <a:t>2400</a:t>
            </a:r>
          </a:p>
        </p:txBody>
      </p:sp>
      <p:sp>
        <p:nvSpPr>
          <p:cNvPr id="41" name="TextBox 40"/>
          <p:cNvSpPr txBox="1"/>
          <p:nvPr/>
        </p:nvSpPr>
        <p:spPr>
          <a:xfrm>
            <a:off x="3243912" y="1552788"/>
            <a:ext cx="599332" cy="253916"/>
          </a:xfrm>
          <a:prstGeom prst="rect">
            <a:avLst/>
          </a:prstGeom>
          <a:noFill/>
        </p:spPr>
        <p:txBody>
          <a:bodyPr wrap="square" lIns="68556" tIns="34289" rIns="68556" bIns="34289" rtlCol="0">
            <a:spAutoFit/>
          </a:bodyPr>
          <a:lstStyle/>
          <a:p>
            <a:pPr algn="r" defTabSz="685528"/>
            <a:r>
              <a:rPr lang="en-US" altLang="zh-HK" sz="1200" b="1" dirty="0">
                <a:solidFill>
                  <a:srgbClr val="FFFFFF"/>
                </a:solidFill>
                <a:ea typeface="SimSun" pitchFamily="18" charset="0"/>
              </a:rPr>
              <a:t>3600</a:t>
            </a:r>
          </a:p>
        </p:txBody>
      </p:sp>
      <p:sp>
        <p:nvSpPr>
          <p:cNvPr id="19" name="Rectangle 18"/>
          <p:cNvSpPr/>
          <p:nvPr/>
        </p:nvSpPr>
        <p:spPr>
          <a:xfrm>
            <a:off x="150542" y="178486"/>
            <a:ext cx="8831766" cy="540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56" tIns="34289" rIns="68556" bIns="34289" rtlCol="0" anchor="ctr"/>
          <a:lstStyle/>
          <a:p>
            <a:pPr algn="ctr" defTabSz="685307"/>
            <a:endParaRPr lang="en-US" sz="1400" dirty="0">
              <a:solidFill>
                <a:srgbClr val="93BF3E"/>
              </a:solidFill>
              <a:latin typeface="微軟正黑體" panose="020B0604030504040204" pitchFamily="34" charset="-120"/>
              <a:ea typeface="微軟正黑體" panose="020B0604030504040204" pitchFamily="34" charset="-120"/>
            </a:endParaRPr>
          </a:p>
        </p:txBody>
      </p:sp>
      <p:sp>
        <p:nvSpPr>
          <p:cNvPr id="40" name="TextBox 39"/>
          <p:cNvSpPr txBox="1"/>
          <p:nvPr/>
        </p:nvSpPr>
        <p:spPr>
          <a:xfrm>
            <a:off x="5151237" y="1558570"/>
            <a:ext cx="599332" cy="253916"/>
          </a:xfrm>
          <a:prstGeom prst="rect">
            <a:avLst/>
          </a:prstGeom>
          <a:noFill/>
        </p:spPr>
        <p:txBody>
          <a:bodyPr wrap="square" lIns="68556" tIns="34289" rIns="68556" bIns="34289" rtlCol="0">
            <a:spAutoFit/>
          </a:bodyPr>
          <a:lstStyle/>
          <a:p>
            <a:pPr algn="r" defTabSz="685528"/>
            <a:r>
              <a:rPr lang="en-US" altLang="zh-HK" sz="1200" b="1" dirty="0">
                <a:solidFill>
                  <a:srgbClr val="FFFFFF"/>
                </a:solidFill>
                <a:ea typeface="SimSun" pitchFamily="18" charset="0"/>
              </a:rPr>
              <a:t>3600</a:t>
            </a:r>
          </a:p>
        </p:txBody>
      </p:sp>
      <p:sp>
        <p:nvSpPr>
          <p:cNvPr id="10" name="TextBox 9"/>
          <p:cNvSpPr txBox="1"/>
          <p:nvPr/>
        </p:nvSpPr>
        <p:spPr>
          <a:xfrm>
            <a:off x="2520177" y="1494280"/>
            <a:ext cx="669100" cy="438581"/>
          </a:xfrm>
          <a:prstGeom prst="rect">
            <a:avLst/>
          </a:prstGeom>
          <a:noFill/>
        </p:spPr>
        <p:txBody>
          <a:bodyPr wrap="square" lIns="68556" tIns="34289" rIns="68556" bIns="34289" rtlCol="0">
            <a:spAutoFit/>
          </a:bodyPr>
          <a:lstStyle/>
          <a:p>
            <a:pPr algn="ctr" defTabSz="685307"/>
            <a:r>
              <a:rPr lang="en-US" altLang="zh-HK" sz="2400" b="1" dirty="0">
                <a:solidFill>
                  <a:srgbClr val="DC4E00"/>
                </a:solidFill>
                <a:ea typeface="SimSun" pitchFamily="18" charset="0"/>
              </a:rPr>
              <a:t>BV</a:t>
            </a:r>
            <a:endParaRPr lang="zh-HK" altLang="en-US" sz="2400" b="1" dirty="0">
              <a:solidFill>
                <a:srgbClr val="DC4E00"/>
              </a:solidFill>
              <a:ea typeface="SimSun" pitchFamily="18" charset="0"/>
            </a:endParaRPr>
          </a:p>
        </p:txBody>
      </p:sp>
      <p:sp>
        <p:nvSpPr>
          <p:cNvPr id="38" name="TextBox 37"/>
          <p:cNvSpPr txBox="1"/>
          <p:nvPr/>
        </p:nvSpPr>
        <p:spPr>
          <a:xfrm>
            <a:off x="5943600" y="1494280"/>
            <a:ext cx="669100" cy="438581"/>
          </a:xfrm>
          <a:prstGeom prst="rect">
            <a:avLst/>
          </a:prstGeom>
          <a:noFill/>
        </p:spPr>
        <p:txBody>
          <a:bodyPr wrap="square" lIns="68556" tIns="34289" rIns="68556" bIns="34289" rtlCol="0">
            <a:spAutoFit/>
          </a:bodyPr>
          <a:lstStyle/>
          <a:p>
            <a:pPr algn="ctr" defTabSz="685307"/>
            <a:r>
              <a:rPr lang="en-US" altLang="zh-HK" sz="2400" b="1" dirty="0">
                <a:solidFill>
                  <a:srgbClr val="93BF3E"/>
                </a:solidFill>
                <a:ea typeface="SimSun" pitchFamily="18" charset="0"/>
              </a:rPr>
              <a:t>IBV</a:t>
            </a:r>
            <a:endParaRPr lang="zh-HK" altLang="en-US" sz="2400" b="1" dirty="0">
              <a:solidFill>
                <a:srgbClr val="93BF3E"/>
              </a:solidFill>
              <a:ea typeface="SimSun" pitchFamily="18" charset="0"/>
            </a:endParaRPr>
          </a:p>
        </p:txBody>
      </p:sp>
      <p:sp>
        <p:nvSpPr>
          <p:cNvPr id="20" name="Rectangle 19"/>
          <p:cNvSpPr/>
          <p:nvPr/>
        </p:nvSpPr>
        <p:spPr>
          <a:xfrm>
            <a:off x="0" y="206514"/>
            <a:ext cx="9144000" cy="484745"/>
          </a:xfrm>
          <a:prstGeom prst="rect">
            <a:avLst/>
          </a:prstGeom>
          <a:noFill/>
        </p:spPr>
        <p:txBody>
          <a:bodyPr wrap="square" lIns="68537" tIns="34289" rIns="68537" bIns="34289" anchor="ctr">
            <a:spAutoFit/>
          </a:bodyPr>
          <a:lstStyle/>
          <a:p>
            <a:pPr algn="ctr" defTabSz="685307">
              <a:tabLst>
                <a:tab pos="85667" algn="l"/>
              </a:tabLst>
            </a:pPr>
            <a:r>
              <a:rPr lang="en-US" altLang="zh-HK" sz="2700" b="1" dirty="0">
                <a:solidFill>
                  <a:srgbClr val="0FB7FF"/>
                </a:solidFill>
                <a:ea typeface="SimSun" pitchFamily="18" charset="0"/>
              </a:rPr>
              <a:t>How to earn commission</a:t>
            </a:r>
          </a:p>
        </p:txBody>
      </p:sp>
      <p:sp>
        <p:nvSpPr>
          <p:cNvPr id="71" name="Rectangle 22"/>
          <p:cNvSpPr>
            <a:spLocks noChangeArrowheads="1"/>
          </p:cNvSpPr>
          <p:nvPr/>
        </p:nvSpPr>
        <p:spPr bwMode="auto">
          <a:xfrm>
            <a:off x="0" y="4345091"/>
            <a:ext cx="9144000" cy="44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37" tIns="34289" rIns="68537" bIns="34289" anchor="ctr">
            <a:spAutoFit/>
          </a:bodyPr>
          <a:lstStyle/>
          <a:p>
            <a:pPr algn="ctr" defTabSz="430838">
              <a:lnSpc>
                <a:spcPct val="90000"/>
              </a:lnSpc>
              <a:tabLst>
                <a:tab pos="430838" algn="l"/>
              </a:tabLst>
            </a:pPr>
            <a:r>
              <a:rPr lang="en-US" altLang="zh-HK" sz="2700" b="1" dirty="0">
                <a:solidFill>
                  <a:srgbClr val="FF0000"/>
                </a:solidFill>
                <a:ea typeface="SimSun" pitchFamily="18" charset="0"/>
              </a:rPr>
              <a:t>Each BDC can potentially earn HK$23,000 every week</a:t>
            </a:r>
          </a:p>
        </p:txBody>
      </p:sp>
      <p:sp>
        <p:nvSpPr>
          <p:cNvPr id="39" name="TextBox 38"/>
          <p:cNvSpPr txBox="1"/>
          <p:nvPr/>
        </p:nvSpPr>
        <p:spPr>
          <a:xfrm>
            <a:off x="1412556" y="3429783"/>
            <a:ext cx="947776" cy="107722"/>
          </a:xfrm>
          <a:prstGeom prst="rect">
            <a:avLst/>
          </a:prstGeom>
          <a:solidFill>
            <a:schemeClr val="bg1"/>
          </a:solidFill>
          <a:ln>
            <a:solidFill>
              <a:schemeClr val="bg1">
                <a:lumMod val="75000"/>
              </a:schemeClr>
            </a:solidFill>
          </a:ln>
        </p:spPr>
        <p:txBody>
          <a:bodyPr wrap="square" lIns="68556" tIns="0" rIns="68556" bIns="0" rtlCol="0">
            <a:spAutoFit/>
          </a:bodyPr>
          <a:lstStyle/>
          <a:p>
            <a:pPr algn="ctr" defTabSz="685307"/>
            <a:r>
              <a:rPr lang="en-US" altLang="zh-HK" sz="700" dirty="0">
                <a:solidFill>
                  <a:srgbClr val="000000"/>
                </a:solidFill>
                <a:ea typeface="SimSun" pitchFamily="18" charset="0"/>
              </a:rPr>
              <a:t>Health professional</a:t>
            </a:r>
          </a:p>
        </p:txBody>
      </p:sp>
      <p:sp>
        <p:nvSpPr>
          <p:cNvPr id="44" name="TextBox 43"/>
          <p:cNvSpPr txBox="1"/>
          <p:nvPr/>
        </p:nvSpPr>
        <p:spPr>
          <a:xfrm>
            <a:off x="5030042" y="3429783"/>
            <a:ext cx="948635" cy="107722"/>
          </a:xfrm>
          <a:prstGeom prst="rect">
            <a:avLst/>
          </a:prstGeom>
          <a:solidFill>
            <a:schemeClr val="bg1"/>
          </a:solidFill>
          <a:ln>
            <a:solidFill>
              <a:schemeClr val="bg1">
                <a:lumMod val="75000"/>
              </a:schemeClr>
            </a:solidFill>
          </a:ln>
        </p:spPr>
        <p:txBody>
          <a:bodyPr wrap="square" lIns="68556" tIns="0" rIns="68556" bIns="0" rtlCol="0">
            <a:spAutoFit/>
          </a:bodyPr>
          <a:lstStyle/>
          <a:p>
            <a:pPr algn="ctr" defTabSz="685307"/>
            <a:r>
              <a:rPr lang="en-US" altLang="zh-HK" sz="700" dirty="0">
                <a:solidFill>
                  <a:srgbClr val="000000"/>
                </a:solidFill>
                <a:ea typeface="SimSun" pitchFamily="18" charset="0"/>
              </a:rPr>
              <a:t>Personal trainer</a:t>
            </a:r>
          </a:p>
        </p:txBody>
      </p:sp>
      <p:sp>
        <p:nvSpPr>
          <p:cNvPr id="45" name="TextBox 44"/>
          <p:cNvSpPr txBox="1"/>
          <p:nvPr/>
        </p:nvSpPr>
        <p:spPr>
          <a:xfrm>
            <a:off x="4696351" y="3935134"/>
            <a:ext cx="587095" cy="215444"/>
          </a:xfrm>
          <a:prstGeom prst="rect">
            <a:avLst/>
          </a:prstGeom>
          <a:solidFill>
            <a:schemeClr val="bg1"/>
          </a:solidFill>
          <a:ln>
            <a:solidFill>
              <a:schemeClr val="bg1">
                <a:lumMod val="75000"/>
              </a:schemeClr>
            </a:solidFill>
          </a:ln>
        </p:spPr>
        <p:txBody>
          <a:bodyPr wrap="square" lIns="68556" tIns="0" rIns="68556" bIns="0" rtlCol="0">
            <a:spAutoFit/>
          </a:bodyPr>
          <a:lstStyle/>
          <a:p>
            <a:pPr algn="ctr" defTabSz="685307"/>
            <a:r>
              <a:rPr lang="en-US" altLang="zh-HK" sz="700" dirty="0">
                <a:solidFill>
                  <a:srgbClr val="000000"/>
                </a:solidFill>
                <a:ea typeface="SimSun" pitchFamily="18" charset="0"/>
              </a:rPr>
              <a:t>Makeup artist</a:t>
            </a:r>
          </a:p>
        </p:txBody>
      </p:sp>
      <p:sp>
        <p:nvSpPr>
          <p:cNvPr id="47" name="TextBox 46"/>
          <p:cNvSpPr txBox="1"/>
          <p:nvPr/>
        </p:nvSpPr>
        <p:spPr>
          <a:xfrm>
            <a:off x="7482391" y="3935134"/>
            <a:ext cx="587095" cy="215444"/>
          </a:xfrm>
          <a:prstGeom prst="rect">
            <a:avLst/>
          </a:prstGeom>
          <a:solidFill>
            <a:schemeClr val="bg1"/>
          </a:solidFill>
          <a:ln>
            <a:solidFill>
              <a:schemeClr val="bg1">
                <a:lumMod val="75000"/>
              </a:schemeClr>
            </a:solidFill>
          </a:ln>
        </p:spPr>
        <p:txBody>
          <a:bodyPr wrap="square" lIns="68556" tIns="0" rIns="68556" bIns="0" rtlCol="0">
            <a:spAutoFit/>
          </a:bodyPr>
          <a:lstStyle/>
          <a:p>
            <a:pPr algn="ctr" defTabSz="685307"/>
            <a:r>
              <a:rPr lang="en-US" altLang="zh-HK" sz="700" dirty="0">
                <a:solidFill>
                  <a:srgbClr val="000000"/>
                </a:solidFill>
                <a:ea typeface="SimSun" pitchFamily="18" charset="0"/>
              </a:rPr>
              <a:t>Website designer</a:t>
            </a:r>
          </a:p>
        </p:txBody>
      </p:sp>
      <p:sp>
        <p:nvSpPr>
          <p:cNvPr id="48" name="TextBox 47"/>
          <p:cNvSpPr txBox="1"/>
          <p:nvPr/>
        </p:nvSpPr>
        <p:spPr>
          <a:xfrm>
            <a:off x="0" y="4658438"/>
            <a:ext cx="9144000" cy="500137"/>
          </a:xfrm>
          <a:prstGeom prst="rect">
            <a:avLst/>
          </a:prstGeom>
          <a:noFill/>
        </p:spPr>
        <p:txBody>
          <a:bodyPr wrap="square" lIns="68556" tIns="34289" rIns="68556" bIns="34289" rtlCol="0">
            <a:spAutoFit/>
          </a:bodyPr>
          <a:lstStyle/>
          <a:p>
            <a:pPr defTabSz="685528"/>
            <a:r>
              <a:rPr lang="zh-TW" altLang="en-US" sz="700" dirty="0">
                <a:solidFill>
                  <a:prstClr val="white"/>
                </a:solidFill>
                <a:ea typeface="Apple LiGothic" pitchFamily="2" charset="-120"/>
                <a:cs typeface="Heiti TC Light"/>
              </a:rPr>
              <a:t>本簡報中提到的收入等級純屬舉例說明，無意代表美安香港超連鎖™店主的一般收入，也無意表示任何超連鎖™店主皆可賺取同等收入。美安香港超連鎖™店主的成功與否，取決於其在發展事業時的努力、才能與投入程度。</a:t>
            </a:r>
            <a:endParaRPr lang="en-US" altLang="zh-TW" sz="700" dirty="0">
              <a:solidFill>
                <a:prstClr val="white"/>
              </a:solidFill>
              <a:ea typeface="Apple LiGothic" pitchFamily="2" charset="-120"/>
              <a:cs typeface="Heiti TC Light"/>
            </a:endParaRPr>
          </a:p>
          <a:p>
            <a:pPr defTabSz="685528"/>
            <a:r>
              <a:rPr lang="en-US" sz="700" b="1" dirty="0">
                <a:solidFill>
                  <a:prstClr val="white"/>
                </a:solidFill>
                <a:ea typeface="Apple LiGothic" pitchFamily="2" charset="-120"/>
                <a:cs typeface="Heiti TC Light"/>
              </a:rPr>
              <a:t>The income levels mentioned in the following presentation are for illustration purposes only. They are not intended to represent the income of a typical Market Hong Kong </a:t>
            </a:r>
            <a:r>
              <a:rPr lang="en-US" altLang="zh-TW" sz="700" b="1" dirty="0" err="1">
                <a:solidFill>
                  <a:prstClr val="white"/>
                </a:solidFill>
                <a:ea typeface="Apple LiGothic" pitchFamily="2" charset="-120"/>
                <a:cs typeface="Heiti TC Light"/>
              </a:rPr>
              <a:t>UnFranchise</a:t>
            </a:r>
            <a:r>
              <a:rPr lang="en-US" altLang="zh-TW" sz="700" b="1" dirty="0">
                <a:solidFill>
                  <a:prstClr val="white"/>
                </a:solidFill>
                <a:ea typeface="Apple LiGothic" pitchFamily="2" charset="-120"/>
                <a:cs typeface="Heiti TC Light"/>
              </a:rPr>
              <a:t> ™Owner</a:t>
            </a:r>
            <a:r>
              <a:rPr lang="en-US" sz="700" b="1" dirty="0">
                <a:solidFill>
                  <a:prstClr val="white"/>
                </a:solidFill>
                <a:ea typeface="Apple LiGothic" pitchFamily="2" charset="-120"/>
                <a:cs typeface="Heiti TC Light"/>
              </a:rPr>
              <a:t>, nor are they intended to represent that any given Independent </a:t>
            </a:r>
            <a:r>
              <a:rPr lang="en-US" altLang="zh-TW" sz="700" b="1" dirty="0" err="1">
                <a:solidFill>
                  <a:prstClr val="white"/>
                </a:solidFill>
                <a:ea typeface="Apple LiGothic" pitchFamily="2" charset="-120"/>
                <a:cs typeface="Heiti TC Light"/>
              </a:rPr>
              <a:t>UnFranchise</a:t>
            </a:r>
            <a:r>
              <a:rPr lang="en-US" altLang="zh-TW" sz="700" b="1" dirty="0">
                <a:solidFill>
                  <a:prstClr val="white"/>
                </a:solidFill>
                <a:ea typeface="Apple LiGothic" pitchFamily="2" charset="-120"/>
                <a:cs typeface="Heiti TC Light"/>
              </a:rPr>
              <a:t> ™ Owner</a:t>
            </a:r>
            <a:r>
              <a:rPr lang="en-US" sz="700" b="1" dirty="0">
                <a:solidFill>
                  <a:prstClr val="white"/>
                </a:solidFill>
                <a:ea typeface="Apple LiGothic" pitchFamily="2" charset="-120"/>
                <a:cs typeface="Heiti TC Light"/>
              </a:rPr>
              <a:t> will earn income in that amount. The success of any Market Hong Kong Independent </a:t>
            </a:r>
            <a:r>
              <a:rPr lang="en-US" altLang="zh-TW" sz="700" b="1" dirty="0" err="1">
                <a:solidFill>
                  <a:prstClr val="white"/>
                </a:solidFill>
                <a:ea typeface="Apple LiGothic" pitchFamily="2" charset="-120"/>
                <a:cs typeface="Heiti TC Light"/>
              </a:rPr>
              <a:t>UnFranchise</a:t>
            </a:r>
            <a:r>
              <a:rPr lang="en-US" altLang="zh-TW" sz="700" b="1" dirty="0">
                <a:solidFill>
                  <a:prstClr val="white"/>
                </a:solidFill>
                <a:ea typeface="Apple LiGothic" pitchFamily="2" charset="-120"/>
                <a:cs typeface="Heiti TC Light"/>
              </a:rPr>
              <a:t> ™ Owner</a:t>
            </a:r>
            <a:r>
              <a:rPr lang="en-US" sz="700" b="1" dirty="0">
                <a:solidFill>
                  <a:prstClr val="white"/>
                </a:solidFill>
                <a:ea typeface="Apple LiGothic" pitchFamily="2" charset="-120"/>
                <a:cs typeface="Heiti TC Light"/>
              </a:rPr>
              <a:t> will depend upon the amount of hard work, talent, and dedication which he or she devotes to building his or her Market Hong Kong Business.</a:t>
            </a:r>
            <a:endParaRPr lang="en-US" sz="700" dirty="0">
              <a:solidFill>
                <a:prstClr val="white"/>
              </a:solidFill>
              <a:ea typeface="Apple LiGothic" pitchFamily="2" charset="-120"/>
              <a:cs typeface="Heiti TC Light"/>
            </a:endParaRPr>
          </a:p>
        </p:txBody>
      </p:sp>
    </p:spTree>
    <p:extLst>
      <p:ext uri="{BB962C8B-B14F-4D97-AF65-F5344CB8AC3E}">
        <p14:creationId xmlns:p14="http://schemas.microsoft.com/office/powerpoint/2010/main" val="23532221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p:cNvGraphicFramePr/>
          <p:nvPr>
            <p:extLst>
              <p:ext uri="{D42A27DB-BD31-4B8C-83A1-F6EECF244321}">
                <p14:modId xmlns:p14="http://schemas.microsoft.com/office/powerpoint/2010/main" val="1225973053"/>
              </p:ext>
            </p:extLst>
          </p:nvPr>
        </p:nvGraphicFramePr>
        <p:xfrm>
          <a:off x="1143297" y="1080004"/>
          <a:ext cx="6858000" cy="3691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字方塊 3"/>
          <p:cNvSpPr txBox="1"/>
          <p:nvPr/>
        </p:nvSpPr>
        <p:spPr>
          <a:xfrm>
            <a:off x="0" y="360203"/>
            <a:ext cx="9144000" cy="992457"/>
          </a:xfrm>
          <a:prstGeom prst="rect">
            <a:avLst/>
          </a:prstGeom>
          <a:noFill/>
        </p:spPr>
        <p:txBody>
          <a:bodyPr wrap="square" lIns="68435" tIns="34229" rIns="68435" bIns="34229" rtlCol="0">
            <a:spAutoFit/>
          </a:bodyPr>
          <a:lstStyle/>
          <a:p>
            <a:pPr algn="ctr" defTabSz="307407" fontAlgn="base" hangingPunct="0">
              <a:spcBef>
                <a:spcPct val="0"/>
              </a:spcBef>
              <a:spcAft>
                <a:spcPct val="0"/>
              </a:spcAft>
              <a:defRPr/>
            </a:pPr>
            <a:r>
              <a:rPr lang="en-US" altLang="zh-HK" sz="2700" b="1" dirty="0">
                <a:solidFill>
                  <a:srgbClr val="FFFFFF"/>
                </a:solidFill>
                <a:effectLst>
                  <a:outerShdw blurRad="38100" dist="38100" dir="2700000" algn="tl">
                    <a:srgbClr val="000000">
                      <a:alpha val="43137"/>
                    </a:srgbClr>
                  </a:outerShdw>
                </a:effectLst>
                <a:ea typeface="SimSun" pitchFamily="18" charset="0"/>
              </a:rPr>
              <a:t>SHOP.COM perfectly presents a 4-win concept</a:t>
            </a:r>
          </a:p>
          <a:p>
            <a:pPr algn="ctr" defTabSz="307407" fontAlgn="base" hangingPunct="0">
              <a:spcBef>
                <a:spcPct val="0"/>
              </a:spcBef>
              <a:spcAft>
                <a:spcPct val="0"/>
              </a:spcAft>
              <a:defRPr/>
            </a:pPr>
            <a:r>
              <a:rPr lang="en-US" altLang="zh-HK" sz="3300" b="1" dirty="0">
                <a:solidFill>
                  <a:srgbClr val="FFFF00"/>
                </a:solidFill>
                <a:effectLst>
                  <a:outerShdw blurRad="38100" dist="38100" dir="2700000" algn="tl">
                    <a:srgbClr val="000000">
                      <a:alpha val="43137"/>
                    </a:srgbClr>
                  </a:outerShdw>
                </a:effectLst>
                <a:ea typeface="SimSun" pitchFamily="18" charset="0"/>
              </a:rPr>
              <a:t>Accelerate the formation of a new economy mode</a:t>
            </a:r>
          </a:p>
        </p:txBody>
      </p:sp>
      <p:sp>
        <p:nvSpPr>
          <p:cNvPr id="5" name="文字方塊 4"/>
          <p:cNvSpPr txBox="1"/>
          <p:nvPr/>
        </p:nvSpPr>
        <p:spPr>
          <a:xfrm>
            <a:off x="0" y="4209078"/>
            <a:ext cx="9144000" cy="700192"/>
          </a:xfrm>
          <a:prstGeom prst="rect">
            <a:avLst/>
          </a:prstGeom>
          <a:noFill/>
        </p:spPr>
        <p:txBody>
          <a:bodyPr wrap="square" lIns="68556" tIns="34289" rIns="68556" bIns="34289" rtlCol="0">
            <a:spAutoFit/>
          </a:bodyPr>
          <a:lstStyle/>
          <a:p>
            <a:pPr algn="ctr" defTabSz="685528">
              <a:defRPr/>
            </a:pPr>
            <a:r>
              <a:rPr lang="zh-HK" altLang="en-US" sz="4100" b="1" dirty="0">
                <a:solidFill>
                  <a:srgbClr val="FF0000"/>
                </a:solidFill>
                <a:effectLst>
                  <a:outerShdw blurRad="38100" dist="38100" dir="2700000" algn="tl">
                    <a:srgbClr val="000000">
                      <a:alpha val="43137"/>
                    </a:srgbClr>
                  </a:outerShdw>
                </a:effectLst>
                <a:latin typeface="微軟正黑體"/>
              </a:rPr>
              <a:t> </a:t>
            </a:r>
            <a:r>
              <a:rPr lang="en-US" altLang="zh-HK" sz="4100" b="1" dirty="0">
                <a:solidFill>
                  <a:srgbClr val="FF0000"/>
                </a:solidFill>
                <a:effectLst>
                  <a:outerShdw blurRad="38100" dist="38100" dir="2700000" algn="tl">
                    <a:srgbClr val="000000">
                      <a:alpha val="43137"/>
                    </a:srgbClr>
                  </a:outerShdw>
                </a:effectLst>
                <a:latin typeface="微軟正黑體"/>
              </a:rPr>
              <a:t>5-wins?</a:t>
            </a:r>
          </a:p>
        </p:txBody>
      </p:sp>
    </p:spTree>
    <p:extLst>
      <p:ext uri="{BB962C8B-B14F-4D97-AF65-F5344CB8AC3E}">
        <p14:creationId xmlns:p14="http://schemas.microsoft.com/office/powerpoint/2010/main" val="110647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p:cNvGraphicFramePr/>
          <p:nvPr>
            <p:extLst>
              <p:ext uri="{D42A27DB-BD31-4B8C-83A1-F6EECF244321}">
                <p14:modId xmlns:p14="http://schemas.microsoft.com/office/powerpoint/2010/main" val="1080332255"/>
              </p:ext>
            </p:extLst>
          </p:nvPr>
        </p:nvGraphicFramePr>
        <p:xfrm>
          <a:off x="1773896" y="-1397237"/>
          <a:ext cx="8902817" cy="6095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984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354412" y="-550071"/>
            <a:ext cx="4435180" cy="6268388"/>
          </a:xfrm>
        </p:spPr>
      </p:pic>
    </p:spTree>
    <p:extLst>
      <p:ext uri="{BB962C8B-B14F-4D97-AF65-F5344CB8AC3E}">
        <p14:creationId xmlns:p14="http://schemas.microsoft.com/office/powerpoint/2010/main" val="215701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 xmlns:a16="http://schemas.microsoft.com/office/drawing/2014/main" id="{2F93BBCD-7D2E-4B97-B598-320CB118DCAD}"/>
              </a:ext>
            </a:extLst>
          </p:cNvPr>
          <p:cNvPicPr>
            <a:picLocks noChangeAspect="1"/>
          </p:cNvPicPr>
          <p:nvPr/>
        </p:nvPicPr>
        <p:blipFill>
          <a:blip r:embed="rId2"/>
          <a:stretch>
            <a:fillRect/>
          </a:stretch>
        </p:blipFill>
        <p:spPr>
          <a:xfrm>
            <a:off x="821533" y="696811"/>
            <a:ext cx="7500938" cy="3600450"/>
          </a:xfrm>
          <a:prstGeom prst="rect">
            <a:avLst/>
          </a:prstGeom>
        </p:spPr>
      </p:pic>
      <p:sp>
        <p:nvSpPr>
          <p:cNvPr id="5" name="矩形 4">
            <a:extLst>
              <a:ext uri="{FF2B5EF4-FFF2-40B4-BE49-F238E27FC236}">
                <a16:creationId xmlns="" xmlns:a16="http://schemas.microsoft.com/office/drawing/2014/main" id="{460DB4B0-53FC-409C-9732-3637150E0DA7}"/>
              </a:ext>
            </a:extLst>
          </p:cNvPr>
          <p:cNvSpPr/>
          <p:nvPr/>
        </p:nvSpPr>
        <p:spPr>
          <a:xfrm>
            <a:off x="821533" y="863651"/>
            <a:ext cx="7500938" cy="900247"/>
          </a:xfrm>
          <a:prstGeom prst="rect">
            <a:avLst/>
          </a:prstGeom>
        </p:spPr>
        <p:txBody>
          <a:bodyPr wrap="square" lIns="68555" tIns="34289" rIns="68555" bIns="34289">
            <a:spAutoFit/>
          </a:bodyPr>
          <a:lstStyle/>
          <a:p>
            <a:pPr algn="ctr" defTabSz="685511"/>
            <a:r>
              <a:rPr lang="en-US" altLang="zh-HK" sz="2700" b="1" dirty="0">
                <a:solidFill>
                  <a:srgbClr val="FFFFFF"/>
                </a:solidFill>
                <a:latin typeface="Calibri" panose="020F0502020204030204" pitchFamily="34" charset="0"/>
                <a:ea typeface="SimSun" pitchFamily="18" charset="0"/>
              </a:rPr>
              <a:t>It is not crowded on the way to success</a:t>
            </a:r>
          </a:p>
          <a:p>
            <a:pPr algn="ctr" defTabSz="685511"/>
            <a:r>
              <a:rPr lang="zh-HK" altLang="en-US" sz="2700" b="1" dirty="0">
                <a:solidFill>
                  <a:srgbClr val="FFFFFF"/>
                </a:solidFill>
                <a:latin typeface="Calibri" panose="020F0502020204030204" pitchFamily="34" charset="0"/>
                <a:ea typeface="SimSun" pitchFamily="18" charset="0"/>
              </a:rPr>
              <a:t> </a:t>
            </a:r>
            <a:r>
              <a:rPr lang="en-US" altLang="zh-HK" sz="2700" b="1" dirty="0">
                <a:solidFill>
                  <a:srgbClr val="FFFFFF"/>
                </a:solidFill>
                <a:latin typeface="Calibri" panose="020F0502020204030204" pitchFamily="34" charset="0"/>
                <a:ea typeface="SimSun" pitchFamily="18" charset="0"/>
              </a:rPr>
              <a:t>because not many people are willing to insist on</a:t>
            </a:r>
          </a:p>
        </p:txBody>
      </p:sp>
    </p:spTree>
    <p:extLst>
      <p:ext uri="{BB962C8B-B14F-4D97-AF65-F5344CB8AC3E}">
        <p14:creationId xmlns:p14="http://schemas.microsoft.com/office/powerpoint/2010/main" val="24898722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543811"/>
            <a:ext cx="9144000" cy="3808735"/>
          </a:xfrm>
          <a:prstGeom prst="rect">
            <a:avLst/>
          </a:prstGeom>
        </p:spPr>
        <p:txBody>
          <a:bodyPr wrap="square" lIns="68543" tIns="34289" rIns="68543" bIns="34289">
            <a:spAutoFit/>
          </a:bodyPr>
          <a:lstStyle/>
          <a:p>
            <a:pPr algn="ctr" defTabSz="685375">
              <a:lnSpc>
                <a:spcPct val="150000"/>
              </a:lnSpc>
            </a:pPr>
            <a:r>
              <a:rPr lang="en-US" altLang="zh-HK" sz="2700" b="1" dirty="0">
                <a:solidFill>
                  <a:srgbClr val="FFFFFF"/>
                </a:solidFill>
                <a:latin typeface="微軟正黑體"/>
              </a:rPr>
              <a:t>Life would be bitter</a:t>
            </a:r>
          </a:p>
          <a:p>
            <a:pPr algn="ctr" defTabSz="685375">
              <a:lnSpc>
                <a:spcPct val="150000"/>
              </a:lnSpc>
            </a:pPr>
            <a:r>
              <a:rPr lang="en-US" altLang="zh-HK" sz="2700" b="1" dirty="0">
                <a:solidFill>
                  <a:srgbClr val="FFFFFF"/>
                </a:solidFill>
                <a:latin typeface="微軟正黑體"/>
              </a:rPr>
              <a:t>but it does not last forever</a:t>
            </a:r>
          </a:p>
          <a:p>
            <a:pPr algn="ctr" defTabSz="685375">
              <a:lnSpc>
                <a:spcPct val="150000"/>
              </a:lnSpc>
            </a:pPr>
            <a:r>
              <a:rPr lang="en-US" altLang="zh-HK" sz="2700" b="1" dirty="0">
                <a:solidFill>
                  <a:srgbClr val="FFFFFF"/>
                </a:solidFill>
                <a:latin typeface="微軟正黑體"/>
              </a:rPr>
              <a:t>Some people escape from hardship at this moment</a:t>
            </a:r>
          </a:p>
          <a:p>
            <a:pPr algn="ctr" defTabSz="685375">
              <a:lnSpc>
                <a:spcPct val="150000"/>
              </a:lnSpc>
            </a:pPr>
            <a:r>
              <a:rPr lang="en-US" altLang="zh-HK" sz="2700" b="1" dirty="0">
                <a:solidFill>
                  <a:srgbClr val="FFFFFF"/>
                </a:solidFill>
                <a:latin typeface="微軟正黑體"/>
              </a:rPr>
              <a:t>but they suffer for their whole li</a:t>
            </a:r>
            <a:r>
              <a:rPr lang="en-US" altLang="zh-HK" sz="2700" b="1" dirty="0" err="1">
                <a:solidFill>
                  <a:srgbClr val="FFFFFF"/>
                </a:solidFill>
                <a:latin typeface="微軟正黑體"/>
              </a:rPr>
              <a:t>ves</a:t>
            </a:r>
            <a:r>
              <a:rPr lang="x-none" sz="2700" b="1" dirty="0">
                <a:solidFill>
                  <a:prstClr val="white"/>
                </a:solidFill>
                <a:latin typeface=""/>
              </a:rPr>
              <a:t/>
            </a:r>
            <a:br>
              <a:rPr lang="x-none" sz="2700" b="1" dirty="0">
                <a:solidFill>
                  <a:prstClr val="white"/>
                </a:solidFill>
                <a:latin typeface=""/>
              </a:rPr>
            </a:br>
            <a:r>
              <a:rPr lang="x-none" sz="2700" b="1" dirty="0">
                <a:solidFill>
                  <a:prstClr val="white"/>
                </a:solidFill>
                <a:latin typeface=""/>
              </a:rPr>
              <a:t/>
            </a:r>
            <a:br>
              <a:rPr lang="x-none" sz="2700" b="1" dirty="0">
                <a:solidFill>
                  <a:prstClr val="white"/>
                </a:solidFill>
                <a:latin typeface=""/>
              </a:rPr>
            </a:br>
            <a:r>
              <a:rPr lang="zh-HK" altLang="en-US" sz="2700" b="1" dirty="0">
                <a:solidFill>
                  <a:srgbClr val="FFFFFF"/>
                </a:solidFill>
                <a:latin typeface="微軟正黑體"/>
              </a:rPr>
              <a:t> </a:t>
            </a:r>
          </a:p>
        </p:txBody>
      </p:sp>
      <p:sp>
        <p:nvSpPr>
          <p:cNvPr id="4" name="文字方塊 3"/>
          <p:cNvSpPr txBox="1"/>
          <p:nvPr/>
        </p:nvSpPr>
        <p:spPr>
          <a:xfrm>
            <a:off x="6045871" y="3192975"/>
            <a:ext cx="1632230" cy="346249"/>
          </a:xfrm>
          <a:prstGeom prst="rect">
            <a:avLst/>
          </a:prstGeom>
          <a:noFill/>
        </p:spPr>
        <p:txBody>
          <a:bodyPr wrap="square" lIns="68543" tIns="34289" rIns="68543" bIns="34289" rtlCol="0">
            <a:spAutoFit/>
          </a:bodyPr>
          <a:lstStyle/>
          <a:p>
            <a:pPr defTabSz="685375"/>
            <a:r>
              <a:rPr lang="en-US" altLang="zh-HK" b="1" dirty="0">
                <a:solidFill>
                  <a:srgbClr val="FFFFFF"/>
                </a:solidFill>
                <a:latin typeface="微軟正黑體"/>
              </a:rPr>
              <a:t>~Ka-shing Li</a:t>
            </a:r>
          </a:p>
        </p:txBody>
      </p:sp>
    </p:spTree>
    <p:extLst>
      <p:ext uri="{BB962C8B-B14F-4D97-AF65-F5344CB8AC3E}">
        <p14:creationId xmlns:p14="http://schemas.microsoft.com/office/powerpoint/2010/main" val="16223773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24" y="0"/>
            <a:ext cx="9141619" cy="5143500"/>
          </a:xfrm>
          <a:prstGeom prst="rect">
            <a:avLst/>
          </a:prstGeom>
          <a:gradFill flip="none" rotWithShape="1">
            <a:gsLst>
              <a:gs pos="3100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7352" tIns="34289" rIns="67352" bIns="34289" rtlCol="0" anchor="ctr"/>
          <a:lstStyle/>
          <a:p>
            <a:pPr defTabSz="671969"/>
            <a:endParaRPr lang="en-US" sz="1400">
              <a:solidFill>
                <a:prstClr val="white"/>
              </a:solidFill>
            </a:endParaRPr>
          </a:p>
        </p:txBody>
      </p:sp>
      <p:sp>
        <p:nvSpPr>
          <p:cNvPr id="3" name="Rectangle 2"/>
          <p:cNvSpPr/>
          <p:nvPr/>
        </p:nvSpPr>
        <p:spPr>
          <a:xfrm>
            <a:off x="1019830" y="3388252"/>
            <a:ext cx="2282510" cy="530913"/>
          </a:xfrm>
          <a:prstGeom prst="rect">
            <a:avLst/>
          </a:prstGeom>
        </p:spPr>
        <p:txBody>
          <a:bodyPr wrap="none" lIns="67352" tIns="34289" rIns="67352" bIns="34289">
            <a:spAutoFit/>
          </a:bodyPr>
          <a:lstStyle/>
          <a:p>
            <a:pPr defTabSz="671969"/>
            <a:r>
              <a:rPr lang="en-US" altLang="zh-HK" sz="3000" cap="all" dirty="0">
                <a:solidFill>
                  <a:srgbClr val="443988"/>
                </a:solidFill>
                <a:ea typeface="SimSun" pitchFamily="18" charset="0"/>
              </a:rPr>
              <a:t>- JR Ridinger</a:t>
            </a:r>
          </a:p>
        </p:txBody>
      </p:sp>
      <p:sp>
        <p:nvSpPr>
          <p:cNvPr id="5" name="Rectangle 4"/>
          <p:cNvSpPr/>
          <p:nvPr/>
        </p:nvSpPr>
        <p:spPr>
          <a:xfrm>
            <a:off x="152745" y="1015037"/>
            <a:ext cx="4070363" cy="2146739"/>
          </a:xfrm>
          <a:prstGeom prst="rect">
            <a:avLst/>
          </a:prstGeom>
        </p:spPr>
        <p:txBody>
          <a:bodyPr wrap="square" lIns="67352" tIns="34289" rIns="67352" bIns="34289">
            <a:spAutoFit/>
          </a:bodyPr>
          <a:lstStyle/>
          <a:p>
            <a:pPr defTabSz="671969"/>
            <a:r>
              <a:rPr lang="en-US" altLang="zh-HK" sz="2700" b="1" dirty="0">
                <a:solidFill>
                  <a:srgbClr val="404040"/>
                </a:solidFill>
                <a:ea typeface="SimSun" pitchFamily="18" charset="0"/>
              </a:rPr>
              <a:t>Practice what you preach</a:t>
            </a:r>
          </a:p>
          <a:p>
            <a:pPr defTabSz="671969"/>
            <a:endParaRPr lang="en-US" sz="2700" b="1" dirty="0">
              <a:ln w="3175">
                <a:solidFill>
                  <a:prstClr val="black">
                    <a:lumMod val="75000"/>
                    <a:lumOff val="25000"/>
                  </a:prstClr>
                </a:solidFill>
              </a:ln>
              <a:solidFill>
                <a:prstClr val="black">
                  <a:lumMod val="75000"/>
                  <a:lumOff val="25000"/>
                </a:prstClr>
              </a:solidFill>
              <a:latin typeface="微軟正黑體" panose="020B0604030504040204" pitchFamily="34" charset="-120"/>
              <a:ea typeface="微軟正黑體" panose="020B0604030504040204" pitchFamily="34" charset="-120"/>
            </a:endParaRPr>
          </a:p>
          <a:p>
            <a:pPr defTabSz="671969"/>
            <a:r>
              <a:rPr lang="en-US" altLang="zh-HK" sz="2700" b="1" dirty="0">
                <a:solidFill>
                  <a:srgbClr val="404040"/>
                </a:solidFill>
                <a:ea typeface="SimSun" pitchFamily="18" charset="0"/>
              </a:rPr>
              <a:t>You have to success, to help</a:t>
            </a:r>
            <a:r>
              <a:rPr lang="zh-HK" altLang="en-US" sz="2700" b="1" dirty="0">
                <a:solidFill>
                  <a:srgbClr val="404040"/>
                </a:solidFill>
                <a:ea typeface="SimSun" pitchFamily="18" charset="0"/>
              </a:rPr>
              <a:t> </a:t>
            </a:r>
            <a:r>
              <a:rPr lang="en-US" altLang="zh-HK" sz="2700" b="1" dirty="0">
                <a:solidFill>
                  <a:srgbClr val="404040"/>
                </a:solidFill>
                <a:ea typeface="SimSun" pitchFamily="18" charset="0"/>
              </a:rPr>
              <a:t>others make their dreams</a:t>
            </a:r>
            <a:r>
              <a:rPr lang="zh-HK" altLang="en-US" sz="2700" b="1" dirty="0">
                <a:solidFill>
                  <a:srgbClr val="404040"/>
                </a:solidFill>
                <a:ea typeface="SimSun" pitchFamily="18" charset="0"/>
              </a:rPr>
              <a:t> </a:t>
            </a:r>
            <a:r>
              <a:rPr lang="en-US" altLang="zh-HK" sz="2700" b="1" dirty="0">
                <a:solidFill>
                  <a:srgbClr val="404040"/>
                </a:solidFill>
                <a:ea typeface="SimSun" pitchFamily="18" charset="0"/>
              </a:rPr>
              <a:t>come true.</a:t>
            </a:r>
          </a:p>
        </p:txBody>
      </p:sp>
    </p:spTree>
    <p:extLst>
      <p:ext uri="{BB962C8B-B14F-4D97-AF65-F5344CB8AC3E}">
        <p14:creationId xmlns:p14="http://schemas.microsoft.com/office/powerpoint/2010/main" val="166786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9353" b="16363"/>
          <a:stretch/>
        </p:blipFill>
        <p:spPr bwMode="auto">
          <a:xfrm>
            <a:off x="-53340" y="7622"/>
            <a:ext cx="9215956" cy="5170737"/>
          </a:xfrm>
          <a:prstGeom prst="rect">
            <a:avLst/>
          </a:prstGeom>
          <a:noFill/>
          <a:ln w="9525">
            <a:noFill/>
            <a:miter lim="800000"/>
            <a:headEnd/>
            <a:tailEnd/>
          </a:ln>
        </p:spPr>
      </p:pic>
      <p:sp>
        <p:nvSpPr>
          <p:cNvPr id="2" name="文字方塊 1"/>
          <p:cNvSpPr txBox="1"/>
          <p:nvPr/>
        </p:nvSpPr>
        <p:spPr>
          <a:xfrm>
            <a:off x="4258171" y="4675041"/>
            <a:ext cx="4631120" cy="300083"/>
          </a:xfrm>
          <a:prstGeom prst="rect">
            <a:avLst/>
          </a:prstGeom>
          <a:noFill/>
          <a:effectLst>
            <a:glow rad="63500">
              <a:schemeClr val="accent1">
                <a:alpha val="40000"/>
              </a:schemeClr>
            </a:glow>
          </a:effectLst>
        </p:spPr>
        <p:txBody>
          <a:bodyPr wrap="square" lIns="68544" tIns="34289" rIns="68544" bIns="34289" rtlCol="0">
            <a:spAutoFit/>
          </a:bodyPr>
          <a:lstStyle/>
          <a:p>
            <a:pPr algn="r" defTabSz="685392"/>
            <a:r>
              <a:rPr lang="en-US" altLang="zh-HK" sz="1500" dirty="0">
                <a:solidFill>
                  <a:srgbClr val="FFFFFF"/>
                </a:solidFill>
                <a:latin typeface="微軟正黑體" panose="020B0604030504040204" pitchFamily="34" charset="-120"/>
                <a:ea typeface="微軟正黑體" panose="020B0604030504040204" pitchFamily="34" charset="-120"/>
              </a:rPr>
              <a:t>SHOP.COM</a:t>
            </a:r>
            <a:r>
              <a:rPr lang="zh-HK" altLang="en-US" sz="1500" dirty="0">
                <a:solidFill>
                  <a:srgbClr val="FFFFFF"/>
                </a:solidFill>
                <a:latin typeface="微軟正黑體" panose="020B0604030504040204" pitchFamily="34" charset="-120"/>
                <a:ea typeface="微軟正黑體" panose="020B0604030504040204" pitchFamily="34" charset="-120"/>
              </a:rPr>
              <a:t>四大基石</a:t>
            </a:r>
          </a:p>
        </p:txBody>
      </p:sp>
      <p:sp>
        <p:nvSpPr>
          <p:cNvPr id="3" name="矩形 2"/>
          <p:cNvSpPr/>
          <p:nvPr/>
        </p:nvSpPr>
        <p:spPr>
          <a:xfrm>
            <a:off x="3206141" y="458268"/>
            <a:ext cx="2720745" cy="424732"/>
          </a:xfrm>
          <a:prstGeom prst="rect">
            <a:avLst/>
          </a:prstGeom>
          <a:solidFill>
            <a:schemeClr val="tx1">
              <a:alpha val="68000"/>
            </a:schemeClr>
          </a:solidFill>
          <a:ln>
            <a:noFill/>
          </a:ln>
        </p:spPr>
        <p:txBody>
          <a:bodyPr wrap="none" lIns="68544" tIns="34289" rIns="68544" bIns="34289">
            <a:spAutoFit/>
          </a:bodyPr>
          <a:lstStyle/>
          <a:p>
            <a:pPr defTabSz="685392">
              <a:lnSpc>
                <a:spcPct val="110000"/>
              </a:lnSpc>
            </a:pPr>
            <a:r>
              <a:rPr lang="en-US" altLang="zh-HK" sz="2100" dirty="0">
                <a:solidFill>
                  <a:srgbClr val="FFFFFF"/>
                </a:solidFill>
                <a:latin typeface="微軟正黑體" panose="020B0604030504040204" pitchFamily="34" charset="-120"/>
                <a:ea typeface="微軟正黑體" panose="020B0604030504040204" pitchFamily="34" charset="-120"/>
              </a:rPr>
              <a:t>Outmoded products</a:t>
            </a:r>
          </a:p>
        </p:txBody>
      </p:sp>
      <p:sp>
        <p:nvSpPr>
          <p:cNvPr id="17" name="矩形 16"/>
          <p:cNvSpPr/>
          <p:nvPr/>
        </p:nvSpPr>
        <p:spPr>
          <a:xfrm>
            <a:off x="3720373" y="3746565"/>
            <a:ext cx="1991240" cy="424732"/>
          </a:xfrm>
          <a:prstGeom prst="rect">
            <a:avLst/>
          </a:prstGeom>
          <a:solidFill>
            <a:schemeClr val="tx1">
              <a:alpha val="68000"/>
            </a:schemeClr>
          </a:solidFill>
          <a:ln>
            <a:noFill/>
          </a:ln>
        </p:spPr>
        <p:txBody>
          <a:bodyPr wrap="square" lIns="68544" tIns="34289" rIns="68544" bIns="34289">
            <a:spAutoFit/>
          </a:bodyPr>
          <a:lstStyle/>
          <a:p>
            <a:pPr defTabSz="685392">
              <a:lnSpc>
                <a:spcPct val="110000"/>
              </a:lnSpc>
            </a:pPr>
            <a:r>
              <a:rPr lang="en-US" altLang="zh-HK" sz="2100" dirty="0">
                <a:solidFill>
                  <a:srgbClr val="FFFFFF"/>
                </a:solidFill>
                <a:latin typeface="微軟正黑體" panose="020B0604030504040204" pitchFamily="34" charset="-120"/>
                <a:ea typeface="微軟正黑體" panose="020B0604030504040204" pitchFamily="34" charset="-120"/>
              </a:rPr>
              <a:t>Competitions</a:t>
            </a:r>
          </a:p>
        </p:txBody>
      </p:sp>
      <p:pic>
        <p:nvPicPr>
          <p:cNvPr id="7" name="圖片 6"/>
          <p:cNvPicPr>
            <a:picLocks noChangeAspect="1"/>
          </p:cNvPicPr>
          <p:nvPr/>
        </p:nvPicPr>
        <p:blipFill rotWithShape="1">
          <a:blip r:embed="rId3"/>
          <a:srcRect l="75591"/>
          <a:stretch/>
        </p:blipFill>
        <p:spPr>
          <a:xfrm rot="5400000">
            <a:off x="3234277" y="2175306"/>
            <a:ext cx="496658" cy="475529"/>
          </a:xfrm>
          <a:prstGeom prst="rect">
            <a:avLst/>
          </a:prstGeom>
          <a:effectLst>
            <a:glow rad="38100">
              <a:srgbClr val="0070C0"/>
            </a:glow>
          </a:effectLst>
        </p:spPr>
      </p:pic>
      <p:pic>
        <p:nvPicPr>
          <p:cNvPr id="23" name="圖片 22"/>
          <p:cNvPicPr>
            <a:picLocks noChangeAspect="1"/>
          </p:cNvPicPr>
          <p:nvPr/>
        </p:nvPicPr>
        <p:blipFill rotWithShape="1">
          <a:blip r:embed="rId3"/>
          <a:srcRect l="75591"/>
          <a:stretch/>
        </p:blipFill>
        <p:spPr>
          <a:xfrm rot="16384584">
            <a:off x="5463282" y="2307602"/>
            <a:ext cx="496658" cy="475529"/>
          </a:xfrm>
          <a:prstGeom prst="rect">
            <a:avLst/>
          </a:prstGeom>
          <a:effectLst>
            <a:glow rad="38100">
              <a:srgbClr val="0070C0"/>
            </a:glow>
          </a:effectLst>
        </p:spPr>
      </p:pic>
      <p:sp>
        <p:nvSpPr>
          <p:cNvPr id="13" name="矩形 12"/>
          <p:cNvSpPr/>
          <p:nvPr/>
        </p:nvSpPr>
        <p:spPr>
          <a:xfrm>
            <a:off x="1490230" y="2233755"/>
            <a:ext cx="1239570" cy="424732"/>
          </a:xfrm>
          <a:prstGeom prst="rect">
            <a:avLst/>
          </a:prstGeom>
          <a:solidFill>
            <a:schemeClr val="tx1">
              <a:alpha val="68000"/>
            </a:schemeClr>
          </a:solidFill>
          <a:ln>
            <a:noFill/>
          </a:ln>
        </p:spPr>
        <p:txBody>
          <a:bodyPr wrap="none" lIns="68544" tIns="34289" rIns="68544" bIns="34289">
            <a:spAutoFit/>
          </a:bodyPr>
          <a:lstStyle/>
          <a:p>
            <a:pPr defTabSz="685392">
              <a:lnSpc>
                <a:spcPct val="110000"/>
              </a:lnSpc>
            </a:pPr>
            <a:r>
              <a:rPr lang="en-US" altLang="zh-HK" sz="2100" dirty="0">
                <a:solidFill>
                  <a:srgbClr val="FFFFFF"/>
                </a:solidFill>
                <a:latin typeface="微軟正黑體" panose="020B0604030504040204" pitchFamily="34" charset="-120"/>
                <a:ea typeface="微軟正黑體" panose="020B0604030504040204" pitchFamily="34" charset="-120"/>
              </a:rPr>
              <a:t>Hard sell</a:t>
            </a:r>
          </a:p>
        </p:txBody>
      </p:sp>
      <p:sp>
        <p:nvSpPr>
          <p:cNvPr id="14" name="矩形 13"/>
          <p:cNvSpPr/>
          <p:nvPr/>
        </p:nvSpPr>
        <p:spPr>
          <a:xfrm>
            <a:off x="6151756" y="2228991"/>
            <a:ext cx="1692287" cy="780214"/>
          </a:xfrm>
          <a:prstGeom prst="rect">
            <a:avLst/>
          </a:prstGeom>
          <a:solidFill>
            <a:schemeClr val="tx1">
              <a:alpha val="68000"/>
            </a:schemeClr>
          </a:solidFill>
          <a:ln>
            <a:noFill/>
          </a:ln>
        </p:spPr>
        <p:txBody>
          <a:bodyPr wrap="square" lIns="68544" tIns="34289" rIns="68544" bIns="34289">
            <a:spAutoFit/>
          </a:bodyPr>
          <a:lstStyle/>
          <a:p>
            <a:pPr defTabSz="685392">
              <a:lnSpc>
                <a:spcPct val="110000"/>
              </a:lnSpc>
            </a:pPr>
            <a:r>
              <a:rPr lang="en-US" altLang="zh-HK" sz="2100" dirty="0">
                <a:solidFill>
                  <a:srgbClr val="FFFFFF"/>
                </a:solidFill>
                <a:latin typeface="微軟正黑體" panose="020B0604030504040204" pitchFamily="34" charset="-120"/>
                <a:ea typeface="微軟正黑體" panose="020B0604030504040204" pitchFamily="34" charset="-120"/>
              </a:rPr>
              <a:t>Industrial deadlock</a:t>
            </a:r>
          </a:p>
        </p:txBody>
      </p:sp>
      <p:pic>
        <p:nvPicPr>
          <p:cNvPr id="15" name="圖片 14"/>
          <p:cNvPicPr>
            <a:picLocks noChangeAspect="1"/>
          </p:cNvPicPr>
          <p:nvPr/>
        </p:nvPicPr>
        <p:blipFill rotWithShape="1">
          <a:blip r:embed="rId3"/>
          <a:srcRect l="75591"/>
          <a:stretch/>
        </p:blipFill>
        <p:spPr>
          <a:xfrm rot="10800000">
            <a:off x="4377277" y="1094448"/>
            <a:ext cx="496658" cy="475529"/>
          </a:xfrm>
          <a:prstGeom prst="rect">
            <a:avLst/>
          </a:prstGeom>
          <a:effectLst>
            <a:glow rad="38100">
              <a:srgbClr val="0070C0"/>
            </a:glow>
          </a:effectLst>
        </p:spPr>
      </p:pic>
      <p:pic>
        <p:nvPicPr>
          <p:cNvPr id="16" name="圖片 15"/>
          <p:cNvPicPr>
            <a:picLocks noChangeAspect="1"/>
          </p:cNvPicPr>
          <p:nvPr/>
        </p:nvPicPr>
        <p:blipFill rotWithShape="1">
          <a:blip r:embed="rId3"/>
          <a:srcRect l="75591"/>
          <a:stretch/>
        </p:blipFill>
        <p:spPr>
          <a:xfrm rot="184584">
            <a:off x="4270573" y="3235223"/>
            <a:ext cx="496658" cy="475529"/>
          </a:xfrm>
          <a:prstGeom prst="rect">
            <a:avLst/>
          </a:prstGeom>
          <a:effectLst>
            <a:glow rad="38100">
              <a:srgbClr val="0070C0"/>
            </a:glow>
          </a:effectLst>
        </p:spPr>
      </p:pic>
      <p:sp>
        <p:nvSpPr>
          <p:cNvPr id="10" name="矩形 9"/>
          <p:cNvSpPr/>
          <p:nvPr/>
        </p:nvSpPr>
        <p:spPr>
          <a:xfrm>
            <a:off x="3197518" y="324916"/>
            <a:ext cx="2729393" cy="702032"/>
          </a:xfrm>
          <a:prstGeom prst="rect">
            <a:avLst/>
          </a:prstGeom>
          <a:solidFill>
            <a:srgbClr val="0070C0">
              <a:alpha val="86000"/>
            </a:srgb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68544" tIns="34289" rIns="68544" bIns="34289" rtlCol="0" anchor="ctr"/>
          <a:lstStyle/>
          <a:p>
            <a:pPr algn="ctr" defTabSz="685392"/>
            <a:r>
              <a:rPr lang="en-US" altLang="zh-HK" sz="1500" b="1" dirty="0">
                <a:solidFill>
                  <a:srgbClr val="FFFFFF"/>
                </a:solidFill>
                <a:latin typeface="微軟正黑體" panose="020B0604030504040204" pitchFamily="34" charset="-120"/>
                <a:ea typeface="微軟正黑體" panose="020B0604030504040204" pitchFamily="34" charset="-120"/>
              </a:rPr>
              <a:t>Product agency</a:t>
            </a:r>
          </a:p>
          <a:p>
            <a:pPr algn="ctr" defTabSz="685392"/>
            <a:r>
              <a:rPr lang="en-US" altLang="zh-HK" sz="1500" b="1" dirty="0">
                <a:solidFill>
                  <a:srgbClr val="FFFFFF"/>
                </a:solidFill>
                <a:latin typeface="微軟正黑體" panose="020B0604030504040204" pitchFamily="34" charset="-120"/>
                <a:ea typeface="微軟正黑體" panose="020B0604030504040204" pitchFamily="34" charset="-120"/>
              </a:rPr>
              <a:t>No-brick mall</a:t>
            </a:r>
          </a:p>
        </p:txBody>
      </p:sp>
      <p:sp>
        <p:nvSpPr>
          <p:cNvPr id="24" name="矩形 23"/>
          <p:cNvSpPr/>
          <p:nvPr/>
        </p:nvSpPr>
        <p:spPr>
          <a:xfrm>
            <a:off x="3511126" y="3746566"/>
            <a:ext cx="2229005" cy="702032"/>
          </a:xfrm>
          <a:prstGeom prst="rect">
            <a:avLst/>
          </a:prstGeom>
          <a:solidFill>
            <a:srgbClr val="0070C0">
              <a:alpha val="86000"/>
            </a:srgb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68544" tIns="34289" rIns="68544" bIns="34289" rtlCol="0" anchor="ctr"/>
          <a:lstStyle/>
          <a:p>
            <a:pPr algn="ctr" defTabSz="685392"/>
            <a:r>
              <a:rPr lang="en-US" altLang="zh-HK" sz="1500" b="1" dirty="0">
                <a:solidFill>
                  <a:srgbClr val="FFFFFF"/>
                </a:solidFill>
                <a:latin typeface="微軟正黑體" panose="020B0604030504040204" pitchFamily="34" charset="-120"/>
                <a:ea typeface="微軟正黑體" panose="020B0604030504040204" pitchFamily="34" charset="-120"/>
              </a:rPr>
              <a:t>Management Performance </a:t>
            </a:r>
          </a:p>
          <a:p>
            <a:pPr algn="ctr" defTabSz="685392"/>
            <a:r>
              <a:rPr lang="en-US" altLang="zh-HK" sz="1500" b="1" dirty="0">
                <a:solidFill>
                  <a:srgbClr val="FFFFFF"/>
                </a:solidFill>
                <a:latin typeface="微軟正黑體" panose="020B0604030504040204" pitchFamily="34" charset="-120"/>
                <a:ea typeface="微軟正黑體" panose="020B0604030504040204" pitchFamily="34" charset="-120"/>
              </a:rPr>
              <a:t>Compensation Plan</a:t>
            </a:r>
          </a:p>
        </p:txBody>
      </p:sp>
      <p:sp>
        <p:nvSpPr>
          <p:cNvPr id="25" name="矩形 24"/>
          <p:cNvSpPr/>
          <p:nvPr/>
        </p:nvSpPr>
        <p:spPr>
          <a:xfrm>
            <a:off x="1317459" y="2132848"/>
            <a:ext cx="1880034" cy="702032"/>
          </a:xfrm>
          <a:prstGeom prst="rect">
            <a:avLst/>
          </a:prstGeom>
          <a:solidFill>
            <a:srgbClr val="0070C0">
              <a:alpha val="86000"/>
            </a:srgb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68544" tIns="34289" rIns="68544" bIns="34289" rtlCol="0" anchor="ctr"/>
          <a:lstStyle/>
          <a:p>
            <a:pPr algn="ctr" defTabSz="685392"/>
            <a:r>
              <a:rPr lang="en-US" altLang="zh-HK" sz="1500" b="1" dirty="0">
                <a:solidFill>
                  <a:srgbClr val="FFFFFF"/>
                </a:solidFill>
                <a:latin typeface="微軟正黑體" panose="020B0604030504040204" pitchFamily="34" charset="-120"/>
                <a:ea typeface="微軟正黑體" panose="020B0604030504040204" pitchFamily="34" charset="-120"/>
              </a:rPr>
              <a:t>1-to-1 marketing</a:t>
            </a:r>
          </a:p>
        </p:txBody>
      </p:sp>
      <p:sp>
        <p:nvSpPr>
          <p:cNvPr id="26" name="矩形 25"/>
          <p:cNvSpPr/>
          <p:nvPr/>
        </p:nvSpPr>
        <p:spPr>
          <a:xfrm>
            <a:off x="6091582" y="2228991"/>
            <a:ext cx="2216310" cy="780214"/>
          </a:xfrm>
          <a:prstGeom prst="rect">
            <a:avLst/>
          </a:prstGeom>
          <a:solidFill>
            <a:srgbClr val="0070C0">
              <a:alpha val="86000"/>
            </a:srgbClr>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68544" tIns="34289" rIns="68544" bIns="34289" rtlCol="0" anchor="ctr"/>
          <a:lstStyle/>
          <a:p>
            <a:pPr algn="ctr" defTabSz="685392"/>
            <a:r>
              <a:rPr lang="en-US" altLang="zh-HK" sz="1500" b="1" dirty="0">
                <a:solidFill>
                  <a:srgbClr val="FFFFFF"/>
                </a:solidFill>
                <a:latin typeface="微軟正黑體" panose="020B0604030504040204" pitchFamily="34" charset="-120"/>
                <a:ea typeface="微軟正黑體" panose="020B0604030504040204" pitchFamily="34" charset="-120"/>
              </a:rPr>
              <a:t>UnFranchise</a:t>
            </a:r>
            <a:r>
              <a:rPr lang="en-US" altLang="zh-HK" sz="1200" b="1" baseline="40000" dirty="0">
                <a:solidFill>
                  <a:srgbClr val="FFFFFF"/>
                </a:solidFill>
                <a:latin typeface="微軟正黑體" panose="020B0604030504040204" pitchFamily="34" charset="-120"/>
                <a:ea typeface="微軟正黑體" panose="020B0604030504040204" pitchFamily="34" charset="-120"/>
              </a:rPr>
              <a:t>TM</a:t>
            </a:r>
            <a:r>
              <a:rPr lang="en-US" altLang="zh-HK" sz="1500" b="1" dirty="0">
                <a:solidFill>
                  <a:srgbClr val="FFFFFF"/>
                </a:solidFill>
                <a:latin typeface="微軟正黑體" panose="020B0604030504040204" pitchFamily="34" charset="-120"/>
                <a:ea typeface="微軟正黑體" panose="020B0604030504040204" pitchFamily="34" charset="-120"/>
              </a:rPr>
              <a:t>System</a:t>
            </a:r>
          </a:p>
        </p:txBody>
      </p:sp>
      <p:grpSp>
        <p:nvGrpSpPr>
          <p:cNvPr id="8" name="Group 7"/>
          <p:cNvGrpSpPr/>
          <p:nvPr/>
        </p:nvGrpSpPr>
        <p:grpSpPr>
          <a:xfrm>
            <a:off x="3760400" y="1612339"/>
            <a:ext cx="1623201" cy="1618628"/>
            <a:chOff x="5013866" y="2149782"/>
            <a:chExt cx="2164268" cy="2158171"/>
          </a:xfrm>
        </p:grpSpPr>
        <p:pic>
          <p:nvPicPr>
            <p:cNvPr id="5" name="圖片 4"/>
            <p:cNvPicPr>
              <a:picLocks noChangeAspect="1"/>
            </p:cNvPicPr>
            <p:nvPr/>
          </p:nvPicPr>
          <p:blipFill>
            <a:blip r:embed="rId4"/>
            <a:stretch>
              <a:fillRect/>
            </a:stretch>
          </p:blipFill>
          <p:spPr>
            <a:xfrm>
              <a:off x="5013866" y="2149782"/>
              <a:ext cx="2164268" cy="2158171"/>
            </a:xfrm>
            <a:prstGeom prst="rect">
              <a:avLst/>
            </a:prstGeom>
          </p:spPr>
        </p:pic>
        <p:sp>
          <p:nvSpPr>
            <p:cNvPr id="6" name="Rectangle 5"/>
            <p:cNvSpPr/>
            <p:nvPr/>
          </p:nvSpPr>
          <p:spPr>
            <a:xfrm>
              <a:off x="5415148" y="2699710"/>
              <a:ext cx="1377538" cy="69809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92"/>
              <a:r>
                <a:rPr lang="en-US" dirty="0">
                  <a:solidFill>
                    <a:prstClr val="white"/>
                  </a:solidFill>
                </a:rPr>
                <a:t>Market America</a:t>
              </a:r>
            </a:p>
          </p:txBody>
        </p:sp>
      </p:grpSp>
    </p:spTree>
    <p:extLst>
      <p:ext uri="{BB962C8B-B14F-4D97-AF65-F5344CB8AC3E}">
        <p14:creationId xmlns:p14="http://schemas.microsoft.com/office/powerpoint/2010/main" val="216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3" grpId="0" animBg="1"/>
      <p:bldP spid="14" grpId="0" animBg="1"/>
      <p:bldP spid="10" grpId="0" animBg="1"/>
      <p:bldP spid="24"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 name="Rectangle 47"/>
          <p:cNvSpPr/>
          <p:nvPr/>
        </p:nvSpPr>
        <p:spPr>
          <a:xfrm>
            <a:off x="388609" y="470760"/>
            <a:ext cx="3568088" cy="2179770"/>
          </a:xfrm>
          <a:prstGeom prst="rect">
            <a:avLst/>
          </a:prstGeom>
          <a:solidFill>
            <a:srgbClr val="0FB7FF"/>
          </a:solidFill>
          <a:ln>
            <a:noFill/>
          </a:ln>
        </p:spPr>
        <p:style>
          <a:lnRef idx="1">
            <a:schemeClr val="accent1"/>
          </a:lnRef>
          <a:fillRef idx="3">
            <a:schemeClr val="accent1"/>
          </a:fillRef>
          <a:effectRef idx="2">
            <a:schemeClr val="accent1"/>
          </a:effectRef>
          <a:fontRef idx="minor">
            <a:schemeClr val="lt1"/>
          </a:fontRef>
        </p:style>
        <p:txBody>
          <a:bodyPr lIns="68549" tIns="34289" rIns="68549" bIns="34289" rtlCol="0" anchor="ctr"/>
          <a:lstStyle/>
          <a:p>
            <a:pPr algn="ctr" defTabSz="685222"/>
            <a:endParaRPr lang="en-US" sz="1400" dirty="0">
              <a:solidFill>
                <a:prstClr val="white"/>
              </a:solidFill>
              <a:latin typeface="微軟正黑體" panose="020B0604030504040204" pitchFamily="34" charset="-120"/>
              <a:ea typeface="微軟正黑體" panose="020B0604030504040204" pitchFamily="34" charset="-120"/>
            </a:endParaRPr>
          </a:p>
        </p:txBody>
      </p:sp>
      <p:sp>
        <p:nvSpPr>
          <p:cNvPr id="3" name="Rectangle 2"/>
          <p:cNvSpPr/>
          <p:nvPr/>
        </p:nvSpPr>
        <p:spPr>
          <a:xfrm>
            <a:off x="447733" y="1753824"/>
            <a:ext cx="3568088" cy="669412"/>
          </a:xfrm>
          <a:prstGeom prst="rect">
            <a:avLst/>
          </a:prstGeom>
        </p:spPr>
        <p:txBody>
          <a:bodyPr wrap="square" lIns="68529" tIns="34289" rIns="68529" bIns="34289">
            <a:spAutoFit/>
          </a:bodyPr>
          <a:lstStyle/>
          <a:p>
            <a:pPr defTabSz="342596"/>
            <a:r>
              <a:rPr lang="en-US" altLang="zh-HK" sz="1300" b="1" dirty="0">
                <a:solidFill>
                  <a:srgbClr val="000000"/>
                </a:solidFill>
                <a:ea typeface="SimSun" pitchFamily="18" charset="0"/>
              </a:rPr>
              <a:t>Estimated accumulated sales performance</a:t>
            </a:r>
            <a:r>
              <a:rPr lang="en-US" altLang="zh-HK" sz="1300" baseline="30000" dirty="0">
                <a:solidFill>
                  <a:srgbClr val="000000"/>
                </a:solidFill>
                <a:ea typeface="SimSun" pitchFamily="18" charset="0"/>
              </a:rPr>
              <a:t>†</a:t>
            </a:r>
            <a:r>
              <a:rPr lang="en-US" altLang="zh-HK" sz="1300" b="1" dirty="0">
                <a:solidFill>
                  <a:srgbClr val="000000"/>
                </a:solidFill>
                <a:ea typeface="SimSun" pitchFamily="18" charset="0"/>
              </a:rPr>
              <a:t>:</a:t>
            </a:r>
          </a:p>
          <a:p>
            <a:pPr defTabSz="342596"/>
            <a:r>
              <a:rPr lang="en-US" altLang="zh-HK" sz="2600" b="1" dirty="0">
                <a:solidFill>
                  <a:srgbClr val="FFFFFF"/>
                </a:solidFill>
                <a:ea typeface="SimSun" pitchFamily="18" charset="0"/>
              </a:rPr>
              <a:t>HK$63,731,155,839</a:t>
            </a:r>
          </a:p>
        </p:txBody>
      </p:sp>
      <p:sp>
        <p:nvSpPr>
          <p:cNvPr id="7" name="Rectangle 6"/>
          <p:cNvSpPr/>
          <p:nvPr/>
        </p:nvSpPr>
        <p:spPr>
          <a:xfrm>
            <a:off x="504768" y="727611"/>
            <a:ext cx="3529636" cy="1338826"/>
          </a:xfrm>
          <a:prstGeom prst="rect">
            <a:avLst/>
          </a:prstGeom>
        </p:spPr>
        <p:txBody>
          <a:bodyPr wrap="square" lIns="68529" tIns="34289" rIns="68529" bIns="34289">
            <a:spAutoFit/>
          </a:bodyPr>
          <a:lstStyle/>
          <a:p>
            <a:pPr defTabSz="342596">
              <a:lnSpc>
                <a:spcPts val="3285"/>
              </a:lnSpc>
            </a:pPr>
            <a:r>
              <a:rPr lang="en-US" altLang="zh-HK" sz="2600" b="1" dirty="0">
                <a:solidFill>
                  <a:srgbClr val="FFFFFF"/>
                </a:solidFill>
                <a:ea typeface="SimSun" pitchFamily="18" charset="0"/>
              </a:rPr>
              <a:t>Market America Worldwide Sales Growth</a:t>
            </a:r>
          </a:p>
        </p:txBody>
      </p:sp>
      <p:sp>
        <p:nvSpPr>
          <p:cNvPr id="8" name="Rectangle 12"/>
          <p:cNvSpPr>
            <a:spLocks noChangeArrowheads="1"/>
          </p:cNvSpPr>
          <p:nvPr/>
        </p:nvSpPr>
        <p:spPr bwMode="auto">
          <a:xfrm>
            <a:off x="244259" y="3192260"/>
            <a:ext cx="3520440" cy="89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9" tIns="34289" rIns="68529" bIns="34289" anchor="ctr"/>
          <a:lstStyle/>
          <a:p>
            <a:pPr defTabSz="342596"/>
            <a:r>
              <a:rPr lang="en-US" sz="2400" dirty="0">
                <a:solidFill>
                  <a:prstClr val="black"/>
                </a:solidFill>
                <a:latin typeface="微軟正黑體" panose="020B0604030504040204" pitchFamily="34" charset="-120"/>
                <a:ea typeface="微軟正黑體" panose="020B0604030504040204" pitchFamily="34" charset="-120"/>
                <a:cs typeface="Helvetica Regular" charset="0"/>
              </a:rPr>
              <a:t/>
            </a:r>
            <a:br>
              <a:rPr lang="en-US" sz="2400" dirty="0">
                <a:solidFill>
                  <a:prstClr val="black"/>
                </a:solidFill>
                <a:latin typeface="微軟正黑體" panose="020B0604030504040204" pitchFamily="34" charset="-120"/>
                <a:ea typeface="微軟正黑體" panose="020B0604030504040204" pitchFamily="34" charset="-120"/>
                <a:cs typeface="Helvetica Regular" charset="0"/>
              </a:rPr>
            </a:br>
            <a:endParaRPr lang="en-US" sz="2400" dirty="0">
              <a:solidFill>
                <a:prstClr val="black"/>
              </a:solidFill>
              <a:latin typeface="微軟正黑體" panose="020B0604030504040204" pitchFamily="34" charset="-120"/>
              <a:ea typeface="微軟正黑體" panose="020B0604030504040204" pitchFamily="34" charset="-120"/>
              <a:cs typeface="Helvetica Regular" charset="0"/>
            </a:endParaRPr>
          </a:p>
        </p:txBody>
      </p:sp>
      <p:sp>
        <p:nvSpPr>
          <p:cNvPr id="9" name="Rectangle 13"/>
          <p:cNvSpPr>
            <a:spLocks noChangeArrowheads="1"/>
          </p:cNvSpPr>
          <p:nvPr/>
        </p:nvSpPr>
        <p:spPr bwMode="auto">
          <a:xfrm>
            <a:off x="3203081" y="3459656"/>
            <a:ext cx="308038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9" tIns="34289" rIns="68529" bIns="34289" anchor="ctr"/>
          <a:lstStyle/>
          <a:p>
            <a:pPr defTabSz="342596"/>
            <a:r>
              <a:rPr lang="en-US" altLang="zh-HK" b="1" dirty="0">
                <a:solidFill>
                  <a:srgbClr val="000000"/>
                </a:solidFill>
                <a:ea typeface="SimSun" pitchFamily="18" charset="0"/>
              </a:rPr>
              <a:t>Total Commissions Earned</a:t>
            </a:r>
            <a:r>
              <a:rPr lang="en-US" altLang="zh-HK" dirty="0">
                <a:solidFill>
                  <a:srgbClr val="000000"/>
                </a:solidFill>
                <a:ea typeface="SimSun" pitchFamily="18" charset="0"/>
              </a:rPr>
              <a:t>:</a:t>
            </a:r>
          </a:p>
          <a:p>
            <a:pPr defTabSz="342596"/>
            <a:r>
              <a:rPr lang="en-US" altLang="zh-HK" sz="2100" b="1" dirty="0">
                <a:solidFill>
                  <a:srgbClr val="0FB7FF"/>
                </a:solidFill>
                <a:ea typeface="SimSun" pitchFamily="18" charset="0"/>
              </a:rPr>
              <a:t>HK$16,405,566,705</a:t>
            </a:r>
          </a:p>
        </p:txBody>
      </p:sp>
      <p:sp>
        <p:nvSpPr>
          <p:cNvPr id="10" name="Rectangle 14"/>
          <p:cNvSpPr>
            <a:spLocks noChangeArrowheads="1"/>
          </p:cNvSpPr>
          <p:nvPr/>
        </p:nvSpPr>
        <p:spPr bwMode="auto">
          <a:xfrm>
            <a:off x="6261952" y="3450749"/>
            <a:ext cx="3148199"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9" tIns="34289" rIns="68529" bIns="34289" anchor="ctr"/>
          <a:lstStyle/>
          <a:p>
            <a:pPr defTabSz="342596"/>
            <a:r>
              <a:rPr lang="en-US" altLang="zh-HK" b="1" dirty="0">
                <a:solidFill>
                  <a:srgbClr val="000000"/>
                </a:solidFill>
                <a:ea typeface="SimSun" pitchFamily="18" charset="0"/>
              </a:rPr>
              <a:t>Total UuFranchise Owners Earnings</a:t>
            </a:r>
            <a:r>
              <a:rPr lang="zh-HK" altLang="en-US" dirty="0">
                <a:solidFill>
                  <a:srgbClr val="000000"/>
                </a:solidFill>
                <a:ea typeface="SimSun" pitchFamily="18" charset="0"/>
              </a:rPr>
              <a:t>**</a:t>
            </a:r>
            <a:r>
              <a:rPr lang="en-US" altLang="zh-HK" b="1" dirty="0">
                <a:solidFill>
                  <a:srgbClr val="000000"/>
                </a:solidFill>
                <a:ea typeface="SimSun" pitchFamily="18" charset="0"/>
              </a:rPr>
              <a:t>:</a:t>
            </a:r>
            <a:r>
              <a:rPr lang="x-none" sz="1400" dirty="0">
                <a:solidFill>
                  <a:prstClr val="black"/>
                </a:solidFill>
              </a:rPr>
              <a:t/>
            </a:r>
            <a:br>
              <a:rPr lang="x-none" sz="1400" dirty="0">
                <a:solidFill>
                  <a:prstClr val="black"/>
                </a:solidFill>
              </a:rPr>
            </a:br>
            <a:r>
              <a:rPr lang="en-US" altLang="zh-HK" sz="2100" b="1" dirty="0">
                <a:solidFill>
                  <a:srgbClr val="0FB7FF"/>
                </a:solidFill>
                <a:ea typeface="SimSun" pitchFamily="18" charset="0"/>
              </a:rPr>
              <a:t>HK$33,092,409,601</a:t>
            </a:r>
          </a:p>
        </p:txBody>
      </p:sp>
      <p:sp>
        <p:nvSpPr>
          <p:cNvPr id="11" name="Rectangle 15"/>
          <p:cNvSpPr>
            <a:spLocks noChangeArrowheads="1"/>
          </p:cNvSpPr>
          <p:nvPr/>
        </p:nvSpPr>
        <p:spPr bwMode="auto">
          <a:xfrm>
            <a:off x="2838975" y="3414488"/>
            <a:ext cx="467591"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9" tIns="34289" rIns="68529" bIns="34289" anchor="ctr"/>
          <a:lstStyle/>
          <a:p>
            <a:pPr defTabSz="342596"/>
            <a:r>
              <a:rPr lang="en-US" sz="3600" b="1" dirty="0">
                <a:solidFill>
                  <a:prstClr val="black"/>
                </a:solidFill>
                <a:latin typeface="微軟正黑體" panose="020B0604030504040204" pitchFamily="34" charset="-120"/>
                <a:ea typeface="微軟正黑體" panose="020B0604030504040204" pitchFamily="34" charset="-120"/>
                <a:cs typeface="Helvetica Regular" charset="0"/>
              </a:rPr>
              <a:t>+</a:t>
            </a:r>
          </a:p>
        </p:txBody>
      </p:sp>
      <p:sp>
        <p:nvSpPr>
          <p:cNvPr id="12" name="Rectangle 16"/>
          <p:cNvSpPr>
            <a:spLocks noChangeArrowheads="1"/>
          </p:cNvSpPr>
          <p:nvPr/>
        </p:nvSpPr>
        <p:spPr bwMode="auto">
          <a:xfrm>
            <a:off x="5760237" y="3403904"/>
            <a:ext cx="565786"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9" tIns="34289" rIns="68529" bIns="34289" anchor="ctr"/>
          <a:lstStyle/>
          <a:p>
            <a:pPr defTabSz="342596"/>
            <a:r>
              <a:rPr lang="en-US" sz="3600" b="1" dirty="0">
                <a:solidFill>
                  <a:prstClr val="black"/>
                </a:solidFill>
                <a:latin typeface="微軟正黑體" panose="020B0604030504040204" pitchFamily="34" charset="-120"/>
                <a:ea typeface="微軟正黑體" panose="020B0604030504040204" pitchFamily="34" charset="-120"/>
                <a:cs typeface="Helvetica Regular" charset="0"/>
              </a:rPr>
              <a:t>=</a:t>
            </a:r>
          </a:p>
        </p:txBody>
      </p:sp>
      <p:sp>
        <p:nvSpPr>
          <p:cNvPr id="13" name="Rectangle 17"/>
          <p:cNvSpPr>
            <a:spLocks noChangeArrowheads="1"/>
          </p:cNvSpPr>
          <p:nvPr/>
        </p:nvSpPr>
        <p:spPr bwMode="auto">
          <a:xfrm>
            <a:off x="758364" y="4720900"/>
            <a:ext cx="7972884" cy="24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9" tIns="34289" rIns="68529" bIns="34289" anchor="ctr"/>
          <a:lstStyle/>
          <a:p>
            <a:pPr algn="r" defTabSz="342596"/>
            <a:r>
              <a:rPr lang="zh-HK" altLang="en-US" sz="800" dirty="0">
                <a:solidFill>
                  <a:srgbClr val="000000"/>
                </a:solidFill>
                <a:ea typeface="SimSun" pitchFamily="18" charset="0"/>
              </a:rPr>
              <a:t>**</a:t>
            </a:r>
            <a:r>
              <a:rPr lang="en-US" altLang="zh-HK" sz="800" dirty="0">
                <a:solidFill>
                  <a:srgbClr val="000000"/>
                </a:solidFill>
                <a:ea typeface="SimSun" pitchFamily="18" charset="0"/>
              </a:rPr>
              <a:t>In the end of calendar year 2017 (since the company inception) *Estimated retail profits are based on suggested retail price</a:t>
            </a:r>
            <a:r>
              <a:rPr lang="x-none" sz="800" dirty="0">
                <a:solidFill>
                  <a:prstClr val="black"/>
                </a:solidFill>
              </a:rPr>
              <a:t/>
            </a:r>
            <a:br>
              <a:rPr lang="x-none" sz="800" dirty="0">
                <a:solidFill>
                  <a:prstClr val="black"/>
                </a:solidFill>
              </a:rPr>
            </a:br>
            <a:r>
              <a:rPr lang="en-US" altLang="zh-HK" sz="800" dirty="0">
                <a:solidFill>
                  <a:srgbClr val="000000"/>
                </a:solidFill>
                <a:ea typeface="SimSun" pitchFamily="18" charset="0"/>
              </a:rPr>
              <a:t>†Estimated retail profits are based on suggested retail price</a:t>
            </a:r>
          </a:p>
          <a:p>
            <a:pPr algn="r" defTabSz="342596"/>
            <a:r>
              <a:rPr lang="en-US" sz="800" dirty="0">
                <a:solidFill>
                  <a:srgbClr val="FFFFFF"/>
                </a:solidFill>
                <a:latin typeface="微軟正黑體" panose="020B0604030504040204" pitchFamily="34" charset="-120"/>
                <a:ea typeface="微軟正黑體" panose="020B0604030504040204" pitchFamily="34" charset="-120"/>
                <a:cs typeface="Helvetica Regular" charset="0"/>
              </a:rPr>
              <a:t>                 </a:t>
            </a:r>
          </a:p>
        </p:txBody>
      </p:sp>
      <p:sp>
        <p:nvSpPr>
          <p:cNvPr id="45" name="Rectangle 13"/>
          <p:cNvSpPr>
            <a:spLocks noChangeArrowheads="1"/>
          </p:cNvSpPr>
          <p:nvPr/>
        </p:nvSpPr>
        <p:spPr bwMode="auto">
          <a:xfrm>
            <a:off x="246730" y="3466447"/>
            <a:ext cx="308038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29" tIns="34289" rIns="68529" bIns="34289" anchor="ctr"/>
          <a:lstStyle/>
          <a:p>
            <a:pPr defTabSz="342596"/>
            <a:r>
              <a:rPr lang="en-US" altLang="zh-HK" b="1" dirty="0">
                <a:solidFill>
                  <a:srgbClr val="000000"/>
                </a:solidFill>
                <a:ea typeface="SimSun" pitchFamily="18" charset="0"/>
              </a:rPr>
              <a:t>Total UnFranchise Owner Commissions</a:t>
            </a:r>
            <a:r>
              <a:rPr lang="zh-HK" altLang="en-US" dirty="0">
                <a:solidFill>
                  <a:srgbClr val="000000"/>
                </a:solidFill>
                <a:ea typeface="SimSun" pitchFamily="18" charset="0"/>
              </a:rPr>
              <a:t>*</a:t>
            </a:r>
            <a:r>
              <a:rPr lang="en-US" altLang="zh-HK" b="1" dirty="0">
                <a:solidFill>
                  <a:srgbClr val="000000"/>
                </a:solidFill>
                <a:ea typeface="SimSun" pitchFamily="18" charset="0"/>
              </a:rPr>
              <a:t>:</a:t>
            </a:r>
          </a:p>
          <a:p>
            <a:pPr defTabSz="342596"/>
            <a:r>
              <a:rPr lang="en-US" altLang="zh-HK" sz="2100" b="1" dirty="0">
                <a:solidFill>
                  <a:srgbClr val="0FB7FF"/>
                </a:solidFill>
                <a:ea typeface="SimSun" pitchFamily="18" charset="0"/>
              </a:rPr>
              <a:t>HK$16,686,842,896</a:t>
            </a:r>
          </a:p>
        </p:txBody>
      </p:sp>
      <p:cxnSp>
        <p:nvCxnSpPr>
          <p:cNvPr id="51" name="Straight Connector 50"/>
          <p:cNvCxnSpPr/>
          <p:nvPr/>
        </p:nvCxnSpPr>
        <p:spPr>
          <a:xfrm flipV="1">
            <a:off x="540635" y="1626125"/>
            <a:ext cx="3224064" cy="28281"/>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0339918" y="2899841"/>
            <a:ext cx="138500" cy="288541"/>
          </a:xfrm>
          <a:prstGeom prst="rect">
            <a:avLst/>
          </a:prstGeom>
          <a:noFill/>
        </p:spPr>
        <p:txBody>
          <a:bodyPr wrap="none" lIns="68549" tIns="34289" rIns="68549" bIns="34289" rtlCol="0">
            <a:spAutoFit/>
          </a:bodyPr>
          <a:lstStyle/>
          <a:p>
            <a:pPr defTabSz="685222"/>
            <a:endParaRPr lang="en-US" sz="1400" dirty="0">
              <a:solidFill>
                <a:prstClr val="black"/>
              </a:solidFill>
              <a:latin typeface="微軟正黑體" panose="020B0604030504040204" pitchFamily="34" charset="-120"/>
              <a:ea typeface="微軟正黑體" panose="020B0604030504040204" pitchFamily="34" charset="-12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1877" y="400191"/>
            <a:ext cx="4322730" cy="2261957"/>
          </a:xfrm>
          <a:prstGeom prst="rect">
            <a:avLst/>
          </a:prstGeom>
        </p:spPr>
      </p:pic>
      <p:grpSp>
        <p:nvGrpSpPr>
          <p:cNvPr id="21" name="Group 20"/>
          <p:cNvGrpSpPr/>
          <p:nvPr/>
        </p:nvGrpSpPr>
        <p:grpSpPr>
          <a:xfrm>
            <a:off x="486183" y="4736115"/>
            <a:ext cx="1912258" cy="319662"/>
            <a:chOff x="648243" y="6314820"/>
            <a:chExt cx="2549677" cy="426216"/>
          </a:xfrm>
        </p:grpSpPr>
        <p:pic>
          <p:nvPicPr>
            <p:cNvPr id="22" name="Picture 21"/>
            <p:cNvPicPr>
              <a:picLocks noChangeAspect="1"/>
            </p:cNvPicPr>
            <p:nvPr/>
          </p:nvPicPr>
          <p:blipFill rotWithShape="1">
            <a:blip r:embed="rId3" cstate="screen">
              <a:extLst>
                <a:ext uri="{28A0092B-C50C-407E-A947-70E740481C1C}">
                  <a14:useLocalDpi xmlns:a14="http://schemas.microsoft.com/office/drawing/2010/main"/>
                </a:ext>
              </a:extLst>
            </a:blip>
            <a:srcRect r="77375"/>
            <a:stretch/>
          </p:blipFill>
          <p:spPr>
            <a:xfrm>
              <a:off x="648243" y="6314820"/>
              <a:ext cx="578577" cy="426216"/>
            </a:xfrm>
            <a:prstGeom prst="rect">
              <a:avLst/>
            </a:prstGeom>
          </p:spPr>
        </p:pic>
        <p:pic>
          <p:nvPicPr>
            <p:cNvPr id="23" name="Picture 22"/>
            <p:cNvPicPr>
              <a:picLocks noChangeAspect="1"/>
            </p:cNvPicPr>
            <p:nvPr/>
          </p:nvPicPr>
          <p:blipFill>
            <a:blip r:embed="rId4"/>
            <a:stretch>
              <a:fillRect/>
            </a:stretch>
          </p:blipFill>
          <p:spPr>
            <a:xfrm>
              <a:off x="1286312" y="6444295"/>
              <a:ext cx="1911608" cy="167266"/>
            </a:xfrm>
            <a:prstGeom prst="rect">
              <a:avLst/>
            </a:prstGeom>
          </p:spPr>
        </p:pic>
      </p:grpSp>
    </p:spTree>
    <p:extLst>
      <p:ext uri="{BB962C8B-B14F-4D97-AF65-F5344CB8AC3E}">
        <p14:creationId xmlns:p14="http://schemas.microsoft.com/office/powerpoint/2010/main" val="1288487867"/>
      </p:ext>
    </p:extLst>
  </p:cSld>
  <p:clrMapOvr>
    <a:masterClrMapping/>
  </p:clrMapOvr>
  <p:timing>
    <p:tnLst>
      <p:par>
        <p:cTn id="1" dur="indefinite" restart="never" nodeType="tmRoot"/>
      </p:par>
    </p:tnLst>
  </p:timing>
</p:sld>
</file>

<file path=ppt/theme/_rels/theme17.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3_地平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7_地平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4_地平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epth" id="{7BEAFC2A-325C-49C4-AC08-2B765DA903F9}" vid="{1735E755-43E6-43AA-ABA2-C989ECC79AF5}"/>
    </a:ext>
  </a:extLst>
</a:theme>
</file>

<file path=ppt/theme/theme15.xml><?xml version="1.0" encoding="utf-8"?>
<a:theme xmlns:a="http://schemas.openxmlformats.org/drawingml/2006/main" name="59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3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stretch>
            <a:fillRect/>
          </a:stretch>
        </a:blipFill>
      </a:spPr>
      <a:bodyPr spcFirstLastPara="0" vert="horz" wrap="square" lIns="312928" tIns="312928" rIns="312928" bIns="820928" numCol="1" spcCol="1270" anchor="ctr" anchorCtr="0">
        <a:noAutofit/>
      </a:bodyPr>
      <a:lstStyle>
        <a:defPPr algn="ctr" defTabSz="1955800">
          <a:lnSpc>
            <a:spcPct val="90000"/>
          </a:lnSpc>
          <a:spcBef>
            <a:spcPct val="0"/>
          </a:spcBef>
          <a:spcAft>
            <a:spcPct val="35000"/>
          </a:spcAft>
          <a:defRPr sz="4400"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txDef>
      <a:spPr>
        <a:solidFill>
          <a:schemeClr val="bg1">
            <a:alpha val="65000"/>
          </a:schemeClr>
        </a:solidFill>
        <a:ln>
          <a:noFill/>
        </a:ln>
      </a:spPr>
      <a:bodyPr wrap="square" lIns="91425" tIns="45700" rIns="91425" bIns="45700" rtlCol="0" anchor="t" anchorCtr="0">
        <a:noAutofit/>
      </a:bodyPr>
      <a:lstStyle>
        <a:defPPr marL="0" marR="0" indent="0" algn="ctr" rtl="0">
          <a:spcBef>
            <a:spcPts val="0"/>
          </a:spcBef>
          <a:buSzPct val="25000"/>
          <a:buNone/>
          <a:defRPr sz="1200" b="1" dirty="0" smtClean="0">
            <a:solidFill>
              <a:srgbClr val="595959"/>
            </a:solidFill>
            <a:latin typeface="Arial"/>
            <a:ea typeface="Arial"/>
            <a:cs typeface="Arial"/>
            <a:sym typeface="Arial"/>
          </a:defRPr>
        </a:defPPr>
      </a:lstStyle>
    </a:txDef>
  </a:objectDefaults>
  <a:extraClrSchemeLst/>
</a:theme>
</file>

<file path=ppt/theme/theme18.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6_地平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9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5_地平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9.xml><?xml version="1.0" encoding="utf-8"?>
<a:theme xmlns:a="http://schemas.openxmlformats.org/drawingml/2006/main" name="2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2389</Words>
  <Application>Microsoft Office PowerPoint</Application>
  <PresentationFormat>On-screen Show (16:9)</PresentationFormat>
  <Paragraphs>462</Paragraphs>
  <Slides>58</Slides>
  <Notes>10</Notes>
  <HiddenSlides>0</HiddenSlides>
  <MMClips>0</MMClips>
  <ScaleCrop>false</ScaleCrop>
  <HeadingPairs>
    <vt:vector size="4" baseType="variant">
      <vt:variant>
        <vt:lpstr>Theme</vt:lpstr>
      </vt:variant>
      <vt:variant>
        <vt:i4>18</vt:i4>
      </vt:variant>
      <vt:variant>
        <vt:lpstr>Slide Titles</vt:lpstr>
      </vt:variant>
      <vt:variant>
        <vt:i4>58</vt:i4>
      </vt:variant>
    </vt:vector>
  </HeadingPairs>
  <TitlesOfParts>
    <vt:vector size="76" baseType="lpstr">
      <vt:lpstr>1_Office Theme</vt:lpstr>
      <vt:lpstr>6_Office Theme</vt:lpstr>
      <vt:lpstr>12_Office Theme</vt:lpstr>
      <vt:lpstr>6_地平線</vt:lpstr>
      <vt:lpstr>13_Office Theme</vt:lpstr>
      <vt:lpstr>3_Office 佈景主題</vt:lpstr>
      <vt:lpstr>29_Office Theme</vt:lpstr>
      <vt:lpstr>5_地平線</vt:lpstr>
      <vt:lpstr>23_Office Theme</vt:lpstr>
      <vt:lpstr>3_地平線</vt:lpstr>
      <vt:lpstr>NewUBP_Template20120514_Final</vt:lpstr>
      <vt:lpstr>7_地平線</vt:lpstr>
      <vt:lpstr>4_地平線</vt:lpstr>
      <vt:lpstr>Depth</vt:lpstr>
      <vt:lpstr>59_Custom Design</vt:lpstr>
      <vt:lpstr>3_NewUBP_Template20120514_Final</vt:lpstr>
      <vt:lpstr>14_Office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Goal Setting  (Business plan – 5 steps)</vt:lpstr>
      <vt:lpstr>PowerPoint Presentation</vt:lpstr>
      <vt:lpstr>PowerPoint Presentation</vt:lpstr>
      <vt:lpstr>1. MUFO 2. Challenge 3. Tickets 4. Make sure coring training  attendees every week</vt:lpstr>
      <vt:lpstr>1.MUFO</vt:lpstr>
      <vt:lpstr>2. Chairman’s Challenge</vt:lpstr>
      <vt:lpstr>   </vt:lpstr>
      <vt:lpstr>PowerPoint Presentation</vt:lpstr>
      <vt:lpstr>PowerPoint Presentation</vt:lpstr>
      <vt:lpstr>PowerPoint Presentation</vt:lpstr>
      <vt:lpstr> 4. Make sure coring training attendees every week</vt:lpstr>
      <vt:lpstr>Coring Team TRAINING</vt:lpstr>
      <vt:lpstr>Successful 3 year plan</vt:lpstr>
      <vt:lpstr>PowerPoint Presentation</vt:lpstr>
      <vt:lpstr>PowerPoint Presentation</vt:lpstr>
      <vt:lpstr>PowerPoint Presentation</vt:lpstr>
      <vt:lpstr> 1 BDC can be approved in 5 Markets</vt:lpstr>
      <vt:lpstr>PowerPoint Presentation</vt:lpstr>
      <vt:lpstr> 1 BDC can be approved in 5 Markets</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Echo Chan</dc:creator>
  <cp:lastModifiedBy>Echo Chan</cp:lastModifiedBy>
  <cp:revision>8</cp:revision>
  <dcterms:created xsi:type="dcterms:W3CDTF">2018-05-14T07:48:10Z</dcterms:created>
  <dcterms:modified xsi:type="dcterms:W3CDTF">2018-05-16T02:40:17Z</dcterms:modified>
</cp:coreProperties>
</file>